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9"/>
  </p:notesMasterIdLst>
  <p:handoutMasterIdLst>
    <p:handoutMasterId r:id="rId10"/>
  </p:handoutMasterIdLst>
  <p:sldIdLst>
    <p:sldId id="400" r:id="rId2"/>
    <p:sldId id="459" r:id="rId3"/>
    <p:sldId id="460" r:id="rId4"/>
    <p:sldId id="416" r:id="rId5"/>
    <p:sldId id="451" r:id="rId6"/>
    <p:sldId id="458" r:id="rId7"/>
    <p:sldId id="456" r:id="rId8"/>
  </p:sldIdLst>
  <p:sldSz cx="9144000" cy="5143500" type="screen16x9"/>
  <p:notesSz cx="7023100" cy="93091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BD792A7-6404-9145-9DA1-19B658F1CBB5}">
          <p14:sldIdLst>
            <p14:sldId id="400"/>
            <p14:sldId id="459"/>
            <p14:sldId id="460"/>
            <p14:sldId id="416"/>
            <p14:sldId id="451"/>
            <p14:sldId id="458"/>
            <p14:sldId id="456"/>
          </p14:sldIdLst>
        </p14:section>
      </p14:sectionLst>
    </p:ext>
    <p:ext uri="{EFAFB233-063F-42B5-8137-9DF3F51BA10A}">
      <p15:sldGuideLst xmlns="" xmlns:p15="http://schemas.microsoft.com/office/powerpoint/2012/main">
        <p15:guide id="1" orient="horz" pos="2316" userDrawn="1">
          <p15:clr>
            <a:srgbClr val="A4A3A4"/>
          </p15:clr>
        </p15:guide>
        <p15:guide id="4" orient="horz" pos="1164" userDrawn="1">
          <p15:clr>
            <a:srgbClr val="A4A3A4"/>
          </p15:clr>
        </p15:guide>
        <p15:guide id="5" pos="432" userDrawn="1">
          <p15:clr>
            <a:srgbClr val="A4A3A4"/>
          </p15:clr>
        </p15:guide>
      </p15:sldGuideLst>
    </p:ext>
    <p:ext uri="{2D200454-40CA-4A62-9FC3-DE9A4176ACB9}">
      <p15:notesGuideLst xmlns="" xmlns:p15="http://schemas.microsoft.com/office/powerpoint/2012/main">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u Brodie" initials="SB" lastIdx="1" clrIdx="0"/>
  <p:cmAuthor id="1" name="Parkhouse, Caroline" initials="PC" lastIdx="1" clrIdx="1">
    <p:extLst>
      <p:ext uri="{19B8F6BF-5375-455C-9EA6-DF929625EA0E}">
        <p15:presenceInfo xmlns="" xmlns:p15="http://schemas.microsoft.com/office/powerpoint/2012/main" userId="S-1-5-21-329068152-1592454029-682003330-143278" providerId="AD"/>
      </p:ext>
    </p:extLst>
  </p:cmAuthor>
  <p:cmAuthor id="2" name="Erin Dwyer" initials="ED" lastIdx="2" clrIdx="2">
    <p:extLst>
      <p:ext uri="{19B8F6BF-5375-455C-9EA6-DF929625EA0E}">
        <p15:presenceInfo xmlns="" xmlns:p15="http://schemas.microsoft.com/office/powerpoint/2012/main" userId="Erin Dwyer" providerId="None"/>
      </p:ext>
    </p:extLst>
  </p:cmAuthor>
  <p:cmAuthor id="3" name="Redder, Christian" initials="RC" lastIdx="6" clrIdx="3">
    <p:extLst>
      <p:ext uri="{19B8F6BF-5375-455C-9EA6-DF929625EA0E}">
        <p15:presenceInfo xmlns="" xmlns:p15="http://schemas.microsoft.com/office/powerpoint/2012/main" userId="S::christian.redder@xerox.com::2b09b9ee-1c89-47ce-ba4e-50b1bcb10e5b" providerId="AD"/>
      </p:ext>
    </p:extLst>
  </p:cmAuthor>
  <p:cmAuthor id="4" name="Jessica Fox" initials="JF" lastIdx="1" clrIdx="4">
    <p:extLst>
      <p:ext uri="{19B8F6BF-5375-455C-9EA6-DF929625EA0E}">
        <p15:presenceInfo xmlns="" xmlns:p15="http://schemas.microsoft.com/office/powerpoint/2012/main" userId="S::Jessica.Fox@partnersandnapier.com::750ac91e-3a5c-44ec-b8fe-7476c0030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95D5"/>
    <a:srgbClr val="E67600"/>
    <a:srgbClr val="FD9F13"/>
    <a:srgbClr val="9B2583"/>
    <a:srgbClr val="FFFFFF"/>
    <a:srgbClr val="BFBFBF"/>
    <a:srgbClr val="D5D5D5"/>
    <a:srgbClr val="737373"/>
    <a:srgbClr val="73C1C1"/>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81" autoAdjust="0"/>
    <p:restoredTop sz="78365" autoAdjust="0"/>
  </p:normalViewPr>
  <p:slideViewPr>
    <p:cSldViewPr snapToGrid="0" showGuides="1">
      <p:cViewPr varScale="1">
        <p:scale>
          <a:sx n="146" d="100"/>
          <a:sy n="146" d="100"/>
        </p:scale>
        <p:origin x="-738" y="-96"/>
      </p:cViewPr>
      <p:guideLst>
        <p:guide orient="horz" pos="2316"/>
        <p:guide orient="horz" pos="1164"/>
        <p:guide pos="432"/>
      </p:guideLst>
    </p:cSldViewPr>
  </p:slideViewPr>
  <p:outlineViewPr>
    <p:cViewPr>
      <p:scale>
        <a:sx n="33" d="100"/>
        <a:sy n="33" d="100"/>
      </p:scale>
      <p:origin x="0" y="-624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74" d="100"/>
          <a:sy n="74" d="100"/>
        </p:scale>
        <p:origin x="2076" y="54"/>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978275" y="0"/>
            <a:ext cx="3043238" cy="465138"/>
          </a:xfrm>
          <a:prstGeom prst="rect">
            <a:avLst/>
          </a:prstGeom>
        </p:spPr>
        <p:txBody>
          <a:bodyPr vert="horz" lIns="91440" tIns="45720" rIns="91440" bIns="45720" rtlCol="0"/>
          <a:lstStyle>
            <a:lvl1pPr algn="r">
              <a:defRPr sz="1200"/>
            </a:lvl1pPr>
          </a:lstStyle>
          <a:p>
            <a:fld id="{435D837F-5992-44B3-A40C-CEA10232EAC8}" type="datetimeFigureOut">
              <a:rPr lang="en-GB" smtClean="0"/>
              <a:t>15/06/2020</a:t>
            </a:fld>
            <a:endParaRPr lang="es-ES" dirty="0"/>
          </a:p>
        </p:txBody>
      </p:sp>
      <p:sp>
        <p:nvSpPr>
          <p:cNvPr id="4" name="Footer Placeholder 3"/>
          <p:cNvSpPr>
            <a:spLocks noGrp="1"/>
          </p:cNvSpPr>
          <p:nvPr>
            <p:ph type="ftr" sz="quarter" idx="2"/>
          </p:nvPr>
        </p:nvSpPr>
        <p:spPr>
          <a:xfrm>
            <a:off x="0" y="8842375"/>
            <a:ext cx="3043238" cy="465138"/>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978275" y="8842375"/>
            <a:ext cx="3043238" cy="465138"/>
          </a:xfrm>
          <a:prstGeom prst="rect">
            <a:avLst/>
          </a:prstGeom>
        </p:spPr>
        <p:txBody>
          <a:bodyPr vert="horz" lIns="91440" tIns="45720" rIns="91440" bIns="45720" rtlCol="0" anchor="b"/>
          <a:lstStyle>
            <a:lvl1pPr algn="r">
              <a:defRPr sz="1200"/>
            </a:lvl1pPr>
          </a:lstStyle>
          <a:p>
            <a:fld id="{3D41F044-CAF0-433D-8D5A-E9F04E0AA5FB}" type="slidenum">
              <a:rPr lang="en-GB" smtClean="0"/>
              <a:t>‹#›</a:t>
            </a:fld>
            <a:endParaRPr lang="es-ES" dirty="0"/>
          </a:p>
        </p:txBody>
      </p:sp>
    </p:spTree>
    <p:extLst>
      <p:ext uri="{BB962C8B-B14F-4D97-AF65-F5344CB8AC3E}">
        <p14:creationId xmlns:p14="http://schemas.microsoft.com/office/powerpoint/2010/main" val="11027414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19138" y="334070"/>
            <a:ext cx="5584825" cy="3141662"/>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675" y="3646438"/>
            <a:ext cx="5619750" cy="525658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375"/>
            <a:ext cx="3043238" cy="46672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275" y="8842375"/>
            <a:ext cx="3043238" cy="466725"/>
          </a:xfrm>
          <a:prstGeom prst="rect">
            <a:avLst/>
          </a:prstGeom>
        </p:spPr>
        <p:txBody>
          <a:bodyPr vert="horz" lIns="91440" tIns="45720" rIns="91440" bIns="45720" rtlCol="0" anchor="b"/>
          <a:lstStyle>
            <a:lvl1pPr algn="r">
              <a:defRPr sz="1200"/>
            </a:lvl1pPr>
          </a:lstStyle>
          <a:p>
            <a:fld id="{14390918-D121-E64F-A459-C3E5964A4A6D}" type="slidenum">
              <a:rPr lang="en-US" smtClean="0"/>
              <a:pPr/>
              <a:t>‹#›</a:t>
            </a:fld>
            <a:endParaRPr lang="es-ES" dirty="0"/>
          </a:p>
        </p:txBody>
      </p:sp>
    </p:spTree>
    <p:extLst>
      <p:ext uri="{BB962C8B-B14F-4D97-AF65-F5344CB8AC3E}">
        <p14:creationId xmlns:p14="http://schemas.microsoft.com/office/powerpoint/2010/main" val="55599665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1</a:t>
            </a:fld>
            <a:endParaRPr lang="en-US" dirty="0"/>
          </a:p>
        </p:txBody>
      </p:sp>
    </p:spTree>
    <p:extLst>
      <p:ext uri="{BB962C8B-B14F-4D97-AF65-F5344CB8AC3E}">
        <p14:creationId xmlns:p14="http://schemas.microsoft.com/office/powerpoint/2010/main" val="2635838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0" i="0" u="none" strike="noStrike" kern="1200" dirty="0">
                <a:solidFill>
                  <a:schemeClr val="tx1"/>
                </a:solidFill>
                <a:effectLst/>
                <a:latin typeface="+mn-lt"/>
                <a:ea typeface="+mn-ea"/>
                <a:cs typeface="+mn-cs"/>
              </a:rPr>
              <a:t>Toner usually comes in one of two extremes – high prices or low quality. Original equipment manufacturer, also known as OEM, toner supplies that are expensive and can’t be used for printers from other manufacturers.</a:t>
            </a:r>
            <a:endParaRPr lang="en-US" b="0" dirty="0">
              <a:effectLst/>
            </a:endParaRPr>
          </a:p>
          <a:p>
            <a:pPr rtl="0"/>
            <a:r>
              <a:rPr lang="en-US" sz="900" b="0" i="0" u="none" strike="noStrike" kern="1200" dirty="0">
                <a:solidFill>
                  <a:schemeClr val="tx1"/>
                </a:solidFill>
                <a:effectLst/>
                <a:latin typeface="+mn-lt"/>
                <a:ea typeface="+mn-ea"/>
                <a:cs typeface="+mn-cs"/>
              </a:rPr>
              <a:t>And then there’s no-name bargain brand manufacturer toner that:</a:t>
            </a:r>
            <a:endParaRPr lang="en-US" b="0" dirty="0">
              <a:effectLst/>
            </a:endParaRPr>
          </a:p>
          <a:p>
            <a:pPr rtl="0"/>
            <a:r>
              <a:rPr lang="en-US" sz="900" b="0" i="0" u="none" strike="noStrike" kern="1200" dirty="0">
                <a:solidFill>
                  <a:schemeClr val="tx1"/>
                </a:solidFill>
                <a:effectLst/>
                <a:latin typeface="+mn-lt"/>
                <a:ea typeface="+mn-ea"/>
                <a:cs typeface="+mn-cs"/>
              </a:rPr>
              <a:t>•Can put you at risk for defects, printer damage and downtime</a:t>
            </a:r>
            <a:endParaRPr lang="en-US" b="0" dirty="0">
              <a:effectLst/>
            </a:endParaRPr>
          </a:p>
          <a:p>
            <a:pPr rtl="0"/>
            <a:r>
              <a:rPr lang="en-US" sz="900" b="0" i="0" u="none" strike="noStrike" kern="1200" dirty="0">
                <a:solidFill>
                  <a:schemeClr val="tx1"/>
                </a:solidFill>
                <a:effectLst/>
                <a:latin typeface="+mn-lt"/>
                <a:ea typeface="+mn-ea"/>
                <a:cs typeface="+mn-cs"/>
              </a:rPr>
              <a:t>•Carry the potential for health and environmental hazards</a:t>
            </a:r>
            <a:endParaRPr lang="en-US" b="0" dirty="0">
              <a:effectLst/>
            </a:endParaRPr>
          </a:p>
          <a:p>
            <a:pPr rtl="0"/>
            <a:r>
              <a:rPr lang="en-US" sz="900" b="0" i="0" u="none" strike="noStrike" kern="1200" dirty="0">
                <a:solidFill>
                  <a:schemeClr val="tx1"/>
                </a:solidFill>
                <a:effectLst/>
                <a:latin typeface="+mn-lt"/>
                <a:ea typeface="+mn-ea"/>
                <a:cs typeface="+mn-cs"/>
              </a:rPr>
              <a:t>•Might even void your printer warranty</a:t>
            </a:r>
            <a:endParaRPr lang="en-US" b="0" dirty="0">
              <a:effectLst/>
            </a:endParaRPr>
          </a:p>
          <a:p>
            <a:pPr rtl="0"/>
            <a:r>
              <a:rPr lang="en-US" sz="900" b="0" i="0" u="none" strike="noStrike" kern="1200" dirty="0">
                <a:solidFill>
                  <a:schemeClr val="tx1"/>
                </a:solidFill>
                <a:effectLst/>
                <a:latin typeface="+mn-lt"/>
                <a:ea typeface="+mn-ea"/>
                <a:cs typeface="+mn-cs"/>
              </a:rPr>
              <a:t>It might even end up costing you more down the line.</a:t>
            </a:r>
            <a:endParaRPr lang="en-US" b="0" dirty="0">
              <a:effectLst/>
            </a:endParaRPr>
          </a:p>
          <a:p>
            <a:pPr rtl="0"/>
            <a:r>
              <a:rPr lang="en-US" sz="900" b="0" i="0" u="none" strike="noStrike" kern="1200" dirty="0">
                <a:solidFill>
                  <a:schemeClr val="tx1"/>
                </a:solidFill>
                <a:effectLst/>
                <a:latin typeface="+mn-lt"/>
                <a:ea typeface="+mn-ea"/>
                <a:cs typeface="+mn-cs"/>
              </a:rPr>
              <a:t>But what if you didn’t have to choose between quality and cost? If you could get the best of both worlds, all backed up by the confidence of a leading OEM?</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2</a:t>
            </a:fld>
            <a:endParaRPr lang="en-US" dirty="0"/>
          </a:p>
        </p:txBody>
      </p:sp>
    </p:spTree>
    <p:extLst>
      <p:ext uri="{BB962C8B-B14F-4D97-AF65-F5344CB8AC3E}">
        <p14:creationId xmlns:p14="http://schemas.microsoft.com/office/powerpoint/2010/main" val="3797968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0" i="0" u="none" strike="noStrike" kern="1200" dirty="0">
                <a:solidFill>
                  <a:schemeClr val="tx1"/>
                </a:solidFill>
                <a:effectLst/>
                <a:latin typeface="+mn-lt"/>
                <a:ea typeface="+mn-ea"/>
                <a:cs typeface="+mn-cs"/>
              </a:rPr>
              <a:t>Backed by the world’s most trusted OEM, Xerox</a:t>
            </a:r>
            <a:r>
              <a:rPr lang="en-US" sz="900" b="0" i="0" u="none" strike="noStrike" kern="1200" baseline="30000" dirty="0">
                <a:solidFill>
                  <a:schemeClr val="tx1"/>
                </a:solidFill>
                <a:effectLst/>
                <a:latin typeface="+mn-lt"/>
                <a:ea typeface="+mn-ea"/>
                <a:cs typeface="+mn-cs"/>
              </a:rPr>
              <a:t>®</a:t>
            </a:r>
            <a:r>
              <a:rPr lang="en-US" sz="900" b="0" i="0" u="none" strike="noStrike" kern="1200" dirty="0">
                <a:solidFill>
                  <a:schemeClr val="tx1"/>
                </a:solidFill>
                <a:effectLst/>
                <a:latin typeface="+mn-lt"/>
                <a:ea typeface="+mn-ea"/>
                <a:cs typeface="+mn-cs"/>
              </a:rPr>
              <a:t> Everyday Toner takes a different approach to toner. No exorbitant prices. No hidden costs. Just the confidence of the Xerox brand and remarkable performance you can count on every day.</a:t>
            </a:r>
            <a:endParaRPr lang="en-US" b="0" dirty="0">
              <a:effectLst/>
            </a:endParaRPr>
          </a:p>
          <a:p>
            <a:pPr rtl="0"/>
            <a:r>
              <a:rPr lang="en-US" sz="900" b="0" i="0" u="none" strike="noStrike" kern="1200" dirty="0">
                <a:solidFill>
                  <a:schemeClr val="tx1"/>
                </a:solidFill>
                <a:effectLst/>
                <a:latin typeface="+mn-lt"/>
                <a:ea typeface="+mn-ea"/>
                <a:cs typeface="+mn-cs"/>
              </a:rPr>
              <a:t>Finally, you get all your toner from a single trusted OEM partner. Let Xerox Everyday Toner be your one source to count on for tremendous cost savings coupled with consistently excellent quality and reliability.</a:t>
            </a:r>
            <a:endParaRPr lang="en-US" b="0" dirty="0">
              <a:effectLst/>
            </a:endParaRPr>
          </a:p>
          <a:p>
            <a:pPr rtl="0"/>
            <a:r>
              <a:rPr lang="en-US" sz="900" b="0" i="0" u="none" strike="noStrike" kern="1200" dirty="0">
                <a:solidFill>
                  <a:schemeClr val="tx1"/>
                </a:solidFill>
                <a:effectLst/>
                <a:latin typeface="+mn-lt"/>
                <a:ea typeface="+mn-ea"/>
                <a:cs typeface="+mn-cs"/>
              </a:rPr>
              <a:t>The Xerox Everyday Toner portfolio includes toner and drum cartridges for the most popular OEM brands and models, including support for both A4 and A3 (letter/legal &amp; tabloid) size printers.</a:t>
            </a:r>
            <a:endParaRPr lang="en-US" b="0" dirty="0">
              <a:effectLst/>
            </a:endParaRPr>
          </a:p>
          <a:p>
            <a:pPr rtl="0"/>
            <a:r>
              <a:rPr lang="en-US" sz="900" b="0" i="0" u="none" strike="noStrike" kern="1200" dirty="0">
                <a:solidFill>
                  <a:schemeClr val="tx1"/>
                </a:solidFill>
                <a:effectLst/>
                <a:latin typeface="+mn-lt"/>
                <a:ea typeface="+mn-ea"/>
                <a:cs typeface="+mn-cs"/>
              </a:rPr>
              <a:t>•Access an extensive and growing range of cartridges</a:t>
            </a:r>
            <a:endParaRPr lang="en-US" b="0" dirty="0">
              <a:effectLst/>
            </a:endParaRPr>
          </a:p>
          <a:p>
            <a:pPr rtl="0"/>
            <a:r>
              <a:rPr lang="en-US" sz="900" b="0" i="0" u="none" strike="noStrike" kern="1200" dirty="0">
                <a:solidFill>
                  <a:schemeClr val="tx1"/>
                </a:solidFill>
                <a:effectLst/>
                <a:latin typeface="+mn-lt"/>
                <a:ea typeface="+mn-ea"/>
                <a:cs typeface="+mn-cs"/>
              </a:rPr>
              <a:t>•Current support for the most common A4 and A3 printer models</a:t>
            </a:r>
            <a:endParaRPr lang="en-US" b="0" dirty="0">
              <a:effectLst/>
            </a:endParaRPr>
          </a:p>
          <a:p>
            <a:pPr rtl="0"/>
            <a:r>
              <a:rPr lang="en-US" sz="900" b="0" i="0" u="none" strike="noStrike" kern="1200" dirty="0">
                <a:solidFill>
                  <a:schemeClr val="tx1"/>
                </a:solidFill>
                <a:effectLst/>
                <a:latin typeface="+mn-lt"/>
                <a:ea typeface="+mn-ea"/>
                <a:cs typeface="+mn-cs"/>
              </a:rPr>
              <a:t>•A4: HP, Brother, Lexmark, Canon</a:t>
            </a:r>
            <a:endParaRPr lang="en-US" b="0" dirty="0">
              <a:effectLst/>
            </a:endParaRPr>
          </a:p>
          <a:p>
            <a:pPr rtl="0"/>
            <a:r>
              <a:rPr lang="en-US" sz="900" b="0" i="0" u="none" strike="noStrike" kern="1200" dirty="0">
                <a:solidFill>
                  <a:schemeClr val="tx1"/>
                </a:solidFill>
                <a:effectLst/>
                <a:latin typeface="+mn-lt"/>
                <a:ea typeface="+mn-ea"/>
                <a:cs typeface="+mn-cs"/>
              </a:rPr>
              <a:t>•A3: Canon, Konica Minolta, Kyocera, Lexmark, Ricoh, Sharp, Toshiba, </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3</a:t>
            </a:fld>
            <a:endParaRPr lang="en-US" dirty="0"/>
          </a:p>
        </p:txBody>
      </p:sp>
    </p:spTree>
    <p:extLst>
      <p:ext uri="{BB962C8B-B14F-4D97-AF65-F5344CB8AC3E}">
        <p14:creationId xmlns:p14="http://schemas.microsoft.com/office/powerpoint/2010/main" val="1164861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1" i="0" u="none" strike="noStrike" kern="1200" dirty="0">
                <a:solidFill>
                  <a:schemeClr val="tx1"/>
                </a:solidFill>
                <a:effectLst/>
                <a:latin typeface="+mn-lt"/>
                <a:ea typeface="+mn-ea"/>
                <a:cs typeface="+mn-cs"/>
              </a:rPr>
              <a:t>Quality Guarantee</a:t>
            </a:r>
            <a:endParaRPr lang="en-US" b="0" dirty="0">
              <a:effectLst/>
            </a:endParaRPr>
          </a:p>
          <a:p>
            <a:pPr rtl="0"/>
            <a:r>
              <a:rPr lang="en-US" sz="900" b="0" i="0" u="none" strike="noStrike" kern="1200" dirty="0">
                <a:solidFill>
                  <a:schemeClr val="tx1"/>
                </a:solidFill>
                <a:effectLst/>
                <a:latin typeface="+mn-lt"/>
                <a:ea typeface="+mn-ea"/>
                <a:cs typeface="+mn-cs"/>
              </a:rPr>
              <a:t>This all adds up to something really important.</a:t>
            </a:r>
            <a:endParaRPr lang="en-US" b="0" dirty="0">
              <a:effectLst/>
            </a:endParaRPr>
          </a:p>
          <a:p>
            <a:pPr rtl="0"/>
            <a:r>
              <a:rPr lang="en-US" sz="900" b="0" i="0" u="none" strike="noStrike" kern="1200" dirty="0">
                <a:solidFill>
                  <a:schemeClr val="tx1"/>
                </a:solidFill>
                <a:effectLst/>
                <a:latin typeface="+mn-lt"/>
                <a:ea typeface="+mn-ea"/>
                <a:cs typeface="+mn-cs"/>
              </a:rPr>
              <a:t>Unlike no-name bargain brands, we stand behind our product. Over the life of your printer, Xerox® Everyday Toner will consistently render text, colors, and graphics — no surprises or compromises. That’s because each one is made in ISO 9001 certified facilities to ensure they deliver consistently. In fact, standardized test methods prescribed by the STMC ensure you can expect quality print output from first page to last, and printed page totals that reliably equal or exceed cartridge yield ratings.</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4</a:t>
            </a:fld>
            <a:endParaRPr lang="en-US" dirty="0"/>
          </a:p>
        </p:txBody>
      </p:sp>
    </p:spTree>
    <p:extLst>
      <p:ext uri="{BB962C8B-B14F-4D97-AF65-F5344CB8AC3E}">
        <p14:creationId xmlns:p14="http://schemas.microsoft.com/office/powerpoint/2010/main" val="30255742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1" i="0" u="none" strike="noStrike" kern="1200" dirty="0">
                <a:solidFill>
                  <a:schemeClr val="tx1"/>
                </a:solidFill>
                <a:effectLst/>
                <a:latin typeface="+mn-lt"/>
                <a:ea typeface="+mn-ea"/>
                <a:cs typeface="+mn-cs"/>
              </a:rPr>
              <a:t>TESTED. PROVEN. SAFE.</a:t>
            </a:r>
            <a:endParaRPr lang="en-US" b="0" dirty="0">
              <a:effectLst/>
            </a:endParaRPr>
          </a:p>
          <a:p>
            <a:pPr rtl="0"/>
            <a:r>
              <a:rPr lang="en-US" sz="900" b="0" i="0" u="none" strike="noStrike" kern="1200" dirty="0">
                <a:solidFill>
                  <a:schemeClr val="tx1"/>
                </a:solidFill>
                <a:effectLst/>
                <a:latin typeface="+mn-lt"/>
                <a:ea typeface="+mn-ea"/>
                <a:cs typeface="+mn-cs"/>
              </a:rPr>
              <a:t>Xerox reviews contents of each cartridge so you can be confident that there’s no risk or danger to your health or the environment. And we have higher standards than most regulations. With bargain brand toner, you just don’t know. Commonly, there’s no information available at all and no manufacturer contact detail provided. Don’t put yourself at risk with no-name aftermarket brands.</a:t>
            </a:r>
            <a:endParaRPr lang="en-US" b="0" dirty="0">
              <a:effectLst/>
            </a:endParaRPr>
          </a:p>
          <a:p>
            <a:pPr rtl="0"/>
            <a:r>
              <a:rPr lang="en-US" sz="900" b="0" i="0" u="none" strike="noStrike" kern="1200" dirty="0">
                <a:solidFill>
                  <a:schemeClr val="tx1"/>
                </a:solidFill>
                <a:effectLst/>
                <a:latin typeface="+mn-lt"/>
                <a:ea typeface="+mn-ea"/>
                <a:cs typeface="+mn-cs"/>
              </a:rPr>
              <a:t>As a big brand, you can trust Xerox to keep you safe. </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5</a:t>
            </a:fld>
            <a:endParaRPr lang="en-US" dirty="0"/>
          </a:p>
        </p:txBody>
      </p:sp>
    </p:spTree>
    <p:extLst>
      <p:ext uri="{BB962C8B-B14F-4D97-AF65-F5344CB8AC3E}">
        <p14:creationId xmlns:p14="http://schemas.microsoft.com/office/powerpoint/2010/main" val="1560427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6</a:t>
            </a:fld>
            <a:endParaRPr lang="en-US" dirty="0"/>
          </a:p>
        </p:txBody>
      </p:sp>
    </p:spTree>
    <p:extLst>
      <p:ext uri="{BB962C8B-B14F-4D97-AF65-F5344CB8AC3E}">
        <p14:creationId xmlns:p14="http://schemas.microsoft.com/office/powerpoint/2010/main" val="2288205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_Slide_Option-14">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685799" y="3505200"/>
            <a:ext cx="6867635" cy="1271588"/>
          </a:xfrm>
          <a:prstGeom prst="rect">
            <a:avLst/>
          </a:prstGeom>
          <a:noFill/>
        </p:spPr>
        <p:txBody>
          <a:bodyPr lIns="0" tIns="274320" rIns="182880" bIns="91440" anchor="t" anchorCtr="0"/>
          <a:lstStyle>
            <a:lvl1pPr marL="0" indent="0">
              <a:buClrTx/>
              <a:buFont typeface="Arial" panose="020B0604020202020204" pitchFamily="34" charset="0"/>
              <a:buNone/>
              <a:defRPr lang="en-US" sz="2800" dirty="0">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12" name="Picture 11">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27CD55CD-A0CF-D341-8661-A3E3C20227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3505200"/>
          </a:xfrm>
          <a:prstGeom prst="rect">
            <a:avLst/>
          </a:prstGeom>
        </p:spPr>
      </p:pic>
      <p:pic>
        <p:nvPicPr>
          <p:cNvPr id="3" name="Picture 2" descr="Un grupo de personas en una habitación&#10;&#10;Descripción generada automáticamente">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6D0CF3BA-41E1-9447-9233-3BCA695074A7}"/>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t="30945" r="3522" b="13603"/>
          <a:stretch/>
        </p:blipFill>
        <p:spPr>
          <a:xfrm>
            <a:off x="0" y="0"/>
            <a:ext cx="9144000" cy="3505200"/>
          </a:xfrm>
          <a:prstGeom prst="rect">
            <a:avLst/>
          </a:prstGeom>
        </p:spPr>
      </p:pic>
    </p:spTree>
    <p:extLst>
      <p:ext uri="{BB962C8B-B14F-4D97-AF65-F5344CB8AC3E}">
        <p14:creationId xmlns:p14="http://schemas.microsoft.com/office/powerpoint/2010/main" val="257314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Content_1-Column">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3E3F1E8E-B020-0243-A149-2B96C0807A1C}"/>
              </a:ext>
            </a:extLst>
          </p:cNvPr>
          <p:cNvSpPr/>
          <p:nvPr userDrawn="1"/>
        </p:nvSpPr>
        <p:spPr>
          <a:xfrm>
            <a:off x="0" y="0"/>
            <a:ext cx="9144000" cy="126682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9B6B72D-817D-DF45-90D4-9B87F5C11FF4}"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0418" y="347472"/>
            <a:ext cx="7528097" cy="878013"/>
          </a:xfrm>
          <a:prstGeom prst="rect">
            <a:avLst/>
          </a:prstGeom>
          <a:noFill/>
        </p:spPr>
        <p:txBody>
          <a:bodyPr lIns="0" tIns="0" rIns="0" bIns="182880" anchor="t" anchorCtr="0"/>
          <a:lstStyle>
            <a:lvl1pPr>
              <a:defRPr lang="en-US" sz="2700" b="0" kern="1200" smtClean="0">
                <a:solidFill>
                  <a:schemeClr val="bg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2567825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257BBE3-7ADC-2B45-B4F4-17EF86549326}"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0" y="0"/>
            <a:ext cx="9143999" cy="1266824"/>
          </a:xfrm>
          <a:prstGeom prst="rect">
            <a:avLst/>
          </a:prstGeom>
          <a:solidFill>
            <a:schemeClr val="bg2"/>
          </a:solidFill>
        </p:spPr>
        <p:txBody>
          <a:bodyPr lIns="411480" tIns="365760" rIns="0" anchor="t" anchorCtr="0"/>
          <a:lstStyle>
            <a:lvl1pPr>
              <a:defRPr lang="en-US" sz="2700" b="0" kern="1200" smtClean="0">
                <a:solidFill>
                  <a:schemeClr val="bg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774059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B9F006D-09D9-B44D-9284-AC97AAC8A049}"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78605"/>
            <a:ext cx="8368903" cy="2801566"/>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cxnSp>
        <p:nvCxnSpPr>
          <p:cNvPr id="9" name="Straight Connector 8">
            <a:extLst>
              <a:ext uri="{FF2B5EF4-FFF2-40B4-BE49-F238E27FC236}">
                <a16:creationId xmlns="" xmlns:a16="http://schemas.microsoft.com/office/drawing/2014/main" id="{E7234818-F007-4544-AB6D-561BFD530F33}"/>
              </a:ext>
            </a:extLst>
          </p:cNvPr>
          <p:cNvCxnSpPr/>
          <p:nvPr userDrawn="1"/>
        </p:nvCxnSpPr>
        <p:spPr>
          <a:xfrm>
            <a:off x="0" y="4416357"/>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 xmlns:a16="http://schemas.microsoft.com/office/drawing/2014/main" id="{2E3E0D39-AA41-CB41-B766-2311CB32ECFB}"/>
              </a:ext>
            </a:extLst>
          </p:cNvPr>
          <p:cNvCxnSpPr/>
          <p:nvPr userDrawn="1"/>
        </p:nvCxnSpPr>
        <p:spPr>
          <a:xfrm>
            <a:off x="0" y="1266824"/>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2165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ontent_1-Column-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34FD0D9-110C-9849-BCAC-B9B031A9A3C0}"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78605"/>
            <a:ext cx="8368903" cy="2801566"/>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cxnSp>
        <p:nvCxnSpPr>
          <p:cNvPr id="9" name="Straight Connector 8">
            <a:extLst>
              <a:ext uri="{FF2B5EF4-FFF2-40B4-BE49-F238E27FC236}">
                <a16:creationId xmlns="" xmlns:a16="http://schemas.microsoft.com/office/drawing/2014/main" id="{E7234818-F007-4544-AB6D-561BFD530F33}"/>
              </a:ext>
            </a:extLst>
          </p:cNvPr>
          <p:cNvCxnSpPr/>
          <p:nvPr userDrawn="1"/>
        </p:nvCxnSpPr>
        <p:spPr>
          <a:xfrm>
            <a:off x="0" y="4416357"/>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 xmlns:a16="http://schemas.microsoft.com/office/drawing/2014/main" id="{2E3E0D39-AA41-CB41-B766-2311CB32ECFB}"/>
              </a:ext>
            </a:extLst>
          </p:cNvPr>
          <p:cNvCxnSpPr/>
          <p:nvPr userDrawn="1"/>
        </p:nvCxnSpPr>
        <p:spPr>
          <a:xfrm>
            <a:off x="0" y="1266824"/>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747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_2-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39655F-2E55-9D4F-8A23-B31857510597}"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9"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Bef>
                <a:spcPts val="600"/>
              </a:spcBef>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Bef>
                <a:spcPts val="600"/>
              </a:spcBef>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664093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_2-Column_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59F5F35-A987-C24A-890E-CF9EB8F2525A}"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9"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spcBef>
                <a:spcPts val="1575"/>
              </a:spcBef>
              <a:buClrTx/>
              <a:buNone/>
              <a:tabLst/>
              <a:defRPr>
                <a:solidFill>
                  <a:schemeClr val="tx1"/>
                </a:solidFill>
              </a:defRPr>
            </a:lvl2pPr>
            <a:lvl3pPr marL="171450" indent="-157163">
              <a:lnSpc>
                <a:spcPct val="95000"/>
              </a:lnSpc>
              <a:spcBef>
                <a:spcPts val="600"/>
              </a:spcBef>
              <a:buClrTx/>
              <a:buFont typeface="Arial" panose="020B0604020202020204" pitchFamily="34" charset="0"/>
              <a:buChar char="•"/>
              <a:tabLst/>
              <a:defRPr>
                <a:solidFill>
                  <a:schemeClr val="tx1"/>
                </a:solidFill>
              </a:defRPr>
            </a:lvl3pPr>
            <a:lvl4pPr marL="342900" indent="-171450">
              <a:lnSpc>
                <a:spcPct val="95000"/>
              </a:lnSpc>
              <a:spcBef>
                <a:spcPts val="600"/>
              </a:spcBef>
              <a:buClrTx/>
              <a:buFont typeface="System Font Regular"/>
              <a:buChar char="–"/>
              <a:tabLst/>
              <a:defRPr sz="1350">
                <a:solidFill>
                  <a:schemeClr val="tx1"/>
                </a:solidFill>
              </a:defRPr>
            </a:lvl4pPr>
            <a:lvl5pPr marL="514350" indent="-133350">
              <a:lnSpc>
                <a:spcPct val="95000"/>
              </a:lnSpc>
              <a:spcBef>
                <a:spcPts val="600"/>
              </a:spcBef>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spcBef>
                <a:spcPts val="1575"/>
              </a:spcBef>
              <a:buClrTx/>
              <a:buNone/>
              <a:tabLst/>
              <a:defRPr>
                <a:solidFill>
                  <a:schemeClr val="tx1"/>
                </a:solidFill>
              </a:defRPr>
            </a:lvl2pPr>
            <a:lvl3pPr marL="300037" indent="-285750">
              <a:lnSpc>
                <a:spcPct val="95000"/>
              </a:lnSpc>
              <a:spcBef>
                <a:spcPts val="600"/>
              </a:spcBef>
              <a:buClrTx/>
              <a:buFont typeface="Arial" panose="020B0604020202020204" pitchFamily="34" charset="0"/>
              <a:buChar char="‒"/>
              <a:tabLst/>
              <a:defRPr lang="en-US" sz="1500" kern="1200">
                <a:solidFill>
                  <a:schemeClr val="tx1"/>
                </a:solidFill>
                <a:latin typeface="+mn-lt"/>
                <a:ea typeface="+mn-ea"/>
                <a:cs typeface="+mn-cs"/>
              </a:defRPr>
            </a:lvl3pPr>
            <a:lvl4pPr marL="342900" indent="-171450">
              <a:lnSpc>
                <a:spcPct val="95000"/>
              </a:lnSpc>
              <a:spcBef>
                <a:spcPts val="600"/>
              </a:spcBef>
              <a:buClrTx/>
              <a:buFont typeface="System Font Regular"/>
              <a:buChar char="–"/>
              <a:tabLst/>
              <a:defRPr sz="1350">
                <a:solidFill>
                  <a:schemeClr val="tx1"/>
                </a:solidFill>
              </a:defRPr>
            </a:lvl4pPr>
            <a:lvl5pPr marL="552450" indent="-171450">
              <a:lnSpc>
                <a:spcPct val="95000"/>
              </a:lnSpc>
              <a:spcBef>
                <a:spcPts val="6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pic>
        <p:nvPicPr>
          <p:cNvPr id="10" name="Picture 9">
            <a:extLst>
              <a:ext uri="{FF2B5EF4-FFF2-40B4-BE49-F238E27FC236}">
                <a16:creationId xmlns="" xmlns:a16="http://schemas.microsoft.com/office/drawing/2014/main" id="{5F860B12-493C-9841-A818-15745DEDCB5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3348774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_Blank w/ Titl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E1099A0-B4B7-7E45-870A-DD8A4629D990}"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679800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_Blan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4EE1143-15C8-054A-BA1B-A7435FE46975}"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Tree>
    <p:extLst>
      <p:ext uri="{BB962C8B-B14F-4D97-AF65-F5344CB8AC3E}">
        <p14:creationId xmlns:p14="http://schemas.microsoft.com/office/powerpoint/2010/main" val="1693287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__3-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9DB06238-6786-5B43-85E6-ABF53A4B881B}"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Text Placeholder 10"/>
          <p:cNvSpPr>
            <a:spLocks noGrp="1"/>
          </p:cNvSpPr>
          <p:nvPr>
            <p:ph type="body" sz="quarter" idx="13"/>
          </p:nvPr>
        </p:nvSpPr>
        <p:spPr>
          <a:xfrm>
            <a:off x="390419" y="1419225"/>
            <a:ext cx="2698482" cy="3024732"/>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0"/>
          <p:cNvSpPr>
            <a:spLocks noGrp="1"/>
          </p:cNvSpPr>
          <p:nvPr>
            <p:ph type="body" sz="quarter" idx="19"/>
          </p:nvPr>
        </p:nvSpPr>
        <p:spPr>
          <a:xfrm>
            <a:off x="3229856" y="1419225"/>
            <a:ext cx="2698482" cy="3024732"/>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0"/>
          <p:cNvSpPr>
            <a:spLocks noGrp="1"/>
          </p:cNvSpPr>
          <p:nvPr>
            <p:ph type="body" sz="quarter" idx="20"/>
          </p:nvPr>
        </p:nvSpPr>
        <p:spPr>
          <a:xfrm>
            <a:off x="6066139" y="1419225"/>
            <a:ext cx="2698482" cy="3023529"/>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81851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__3-Column_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42520F79-C499-314C-A3F3-8B5342F04EE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BA640B6-D241-B541-8074-D089B3270F5B}"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Text Placeholder 10"/>
          <p:cNvSpPr>
            <a:spLocks noGrp="1"/>
          </p:cNvSpPr>
          <p:nvPr>
            <p:ph type="body" sz="quarter" idx="13"/>
          </p:nvPr>
        </p:nvSpPr>
        <p:spPr>
          <a:xfrm>
            <a:off x="390419" y="1419225"/>
            <a:ext cx="2698482" cy="3024732"/>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514350" indent="-171450">
              <a:lnSpc>
                <a:spcPct val="95000"/>
              </a:lnSpc>
              <a:spcBef>
                <a:spcPts val="500"/>
              </a:spcBef>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0"/>
          <p:cNvSpPr>
            <a:spLocks noGrp="1"/>
          </p:cNvSpPr>
          <p:nvPr>
            <p:ph type="body" sz="quarter" idx="19"/>
          </p:nvPr>
        </p:nvSpPr>
        <p:spPr>
          <a:xfrm>
            <a:off x="3229856" y="1419225"/>
            <a:ext cx="2698482" cy="3024732"/>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710804" indent="-171450">
              <a:lnSpc>
                <a:spcPct val="95000"/>
              </a:lnSpc>
              <a:spcBef>
                <a:spcPts val="5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0"/>
          <p:cNvSpPr>
            <a:spLocks noGrp="1"/>
          </p:cNvSpPr>
          <p:nvPr>
            <p:ph type="body" sz="quarter" idx="20"/>
          </p:nvPr>
        </p:nvSpPr>
        <p:spPr>
          <a:xfrm>
            <a:off x="6066139" y="1419225"/>
            <a:ext cx="2698482" cy="3023529"/>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710804" indent="-171450">
              <a:lnSpc>
                <a:spcPct val="95000"/>
              </a:lnSpc>
              <a:spcBef>
                <a:spcPts val="5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25104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_Slide_Option-14">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685799" y="3505200"/>
            <a:ext cx="6867635" cy="1271588"/>
          </a:xfrm>
          <a:prstGeom prst="rect">
            <a:avLst/>
          </a:prstGeom>
          <a:noFill/>
        </p:spPr>
        <p:txBody>
          <a:bodyPr lIns="0" tIns="274320" rIns="182880" bIns="91440" anchor="t" anchorCtr="0"/>
          <a:lstStyle>
            <a:lvl1pPr marL="0" indent="0">
              <a:buClrTx/>
              <a:buFont typeface="Arial" panose="020B0604020202020204" pitchFamily="34" charset="0"/>
              <a:buNone/>
              <a:defRPr lang="en-US" sz="2800" dirty="0">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12" name="Picture 11">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27CD55CD-A0CF-D341-8661-A3E3C20227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3505200"/>
          </a:xfrm>
          <a:prstGeom prst="rect">
            <a:avLst/>
          </a:prstGeom>
        </p:spPr>
      </p:pic>
      <p:pic>
        <p:nvPicPr>
          <p:cNvPr id="3" name="Picture 2" descr="Un grupo de personas en una habitación&#10;&#10;Descripción generada automáticamente">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6D0CF3BA-41E1-9447-9233-3BCA695074A7}"/>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t="30945" r="3522" b="13603"/>
          <a:stretch/>
        </p:blipFill>
        <p:spPr>
          <a:xfrm>
            <a:off x="0" y="0"/>
            <a:ext cx="9144000" cy="3505200"/>
          </a:xfrm>
          <a:prstGeom prst="rect">
            <a:avLst/>
          </a:prstGeom>
        </p:spPr>
      </p:pic>
    </p:spTree>
    <p:extLst>
      <p:ext uri="{BB962C8B-B14F-4D97-AF65-F5344CB8AC3E}">
        <p14:creationId xmlns:p14="http://schemas.microsoft.com/office/powerpoint/2010/main" val="257314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_Side-to-S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F8023B0-ED6F-E74E-8D13-6FABF23FBFB3}"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0" y="1419225"/>
            <a:ext cx="9144000" cy="3024732"/>
          </a:xfrm>
          <a:prstGeom prst="rect">
            <a:avLst/>
          </a:prstGeom>
          <a:solidFill>
            <a:schemeClr val="bg2"/>
          </a:solidFill>
        </p:spPr>
        <p:txBody>
          <a:bodyPr lIns="384048" tIns="274320" rIns="365760" bIns="274320" anchor="ctr" anchorCtr="0"/>
          <a:lstStyle>
            <a:lvl1pPr marL="0" indent="0">
              <a:lnSpc>
                <a:spcPct val="100000"/>
              </a:lnSpc>
              <a:spcAft>
                <a:spcPts val="600"/>
              </a:spcAft>
              <a:buNone/>
              <a:tabLst/>
              <a:defRPr>
                <a:solidFill>
                  <a:schemeClr val="bg1"/>
                </a:solidFill>
              </a:defRPr>
            </a:lvl1pPr>
            <a:lvl2pPr marL="0" indent="0">
              <a:lnSpc>
                <a:spcPct val="100000"/>
              </a:lnSpc>
              <a:spcBef>
                <a:spcPts val="600"/>
              </a:spcBef>
              <a:spcAft>
                <a:spcPts val="300"/>
              </a:spcAft>
              <a:buClrTx/>
              <a:buNone/>
              <a:tabLst/>
              <a:defRPr>
                <a:solidFill>
                  <a:schemeClr val="bg1"/>
                </a:solidFill>
              </a:defRPr>
            </a:lvl2pPr>
            <a:lvl3pPr marL="15875" indent="0">
              <a:lnSpc>
                <a:spcPct val="100000"/>
              </a:lnSpc>
              <a:spcBef>
                <a:spcPts val="600"/>
              </a:spcBef>
              <a:buClrTx/>
              <a:buFont typeface="Arial" panose="020B0604020202020204" pitchFamily="34" charset="0"/>
              <a:buNone/>
              <a:tabLst/>
              <a:defRPr>
                <a:solidFill>
                  <a:schemeClr val="bg1"/>
                </a:solidFill>
              </a:defRPr>
            </a:lvl3pPr>
            <a:lvl4pPr marL="15875" indent="0">
              <a:lnSpc>
                <a:spcPct val="100000"/>
              </a:lnSpc>
              <a:spcBef>
                <a:spcPts val="600"/>
              </a:spcBef>
              <a:buClrTx/>
              <a:buNone/>
              <a:tabLst/>
              <a:defRPr sz="1350">
                <a:solidFill>
                  <a:schemeClr val="bg1"/>
                </a:solidFill>
              </a:defRPr>
            </a:lvl4pPr>
            <a:lvl5pPr marL="15875" indent="0">
              <a:lnSpc>
                <a:spcPct val="100000"/>
              </a:lnSpc>
              <a:spcBef>
                <a:spcPts val="600"/>
              </a:spcBef>
              <a:buClrTx/>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064230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ontent_Side-to-Side-Black">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6F220C83-4C97-5645-B622-260D5802E2D0}"/>
              </a:ext>
            </a:extLst>
          </p:cNvPr>
          <p:cNvSpPr/>
          <p:nvPr userDrawn="1"/>
        </p:nvSpPr>
        <p:spPr>
          <a:xfrm>
            <a:off x="0" y="1419217"/>
            <a:ext cx="9144000" cy="30247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45D8AE1-F48E-924E-A386-B3E7DC15206A}"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0" y="1419225"/>
            <a:ext cx="7076661" cy="3024732"/>
          </a:xfrm>
          <a:prstGeom prst="rect">
            <a:avLst/>
          </a:prstGeom>
          <a:noFill/>
        </p:spPr>
        <p:txBody>
          <a:bodyPr lIns="384048" tIns="274320" rIns="365760" bIns="274320" anchor="ctr" anchorCtr="0"/>
          <a:lstStyle>
            <a:lvl1pPr marL="0" indent="0">
              <a:lnSpc>
                <a:spcPct val="100000"/>
              </a:lnSpc>
              <a:spcAft>
                <a:spcPts val="600"/>
              </a:spcAft>
              <a:buNone/>
              <a:tabLst/>
              <a:defRPr>
                <a:solidFill>
                  <a:schemeClr val="bg1"/>
                </a:solidFill>
              </a:defRPr>
            </a:lvl1pPr>
            <a:lvl2pPr marL="0" indent="0">
              <a:lnSpc>
                <a:spcPct val="100000"/>
              </a:lnSpc>
              <a:spcBef>
                <a:spcPts val="600"/>
              </a:spcBef>
              <a:spcAft>
                <a:spcPts val="300"/>
              </a:spcAft>
              <a:buClrTx/>
              <a:buNone/>
              <a:tabLst/>
              <a:defRPr>
                <a:solidFill>
                  <a:schemeClr val="bg2"/>
                </a:solidFill>
              </a:defRPr>
            </a:lvl2pPr>
            <a:lvl3pPr marL="15875" indent="0">
              <a:lnSpc>
                <a:spcPct val="100000"/>
              </a:lnSpc>
              <a:spcBef>
                <a:spcPts val="600"/>
              </a:spcBef>
              <a:buClrTx/>
              <a:buFont typeface="Arial" panose="020B0604020202020204" pitchFamily="34" charset="0"/>
              <a:buNone/>
              <a:tabLst/>
              <a:defRPr>
                <a:solidFill>
                  <a:schemeClr val="bg1"/>
                </a:solidFill>
              </a:defRPr>
            </a:lvl3pPr>
            <a:lvl4pPr marL="15875" indent="0">
              <a:lnSpc>
                <a:spcPct val="100000"/>
              </a:lnSpc>
              <a:spcBef>
                <a:spcPts val="600"/>
              </a:spcBef>
              <a:buClrTx/>
              <a:buNone/>
              <a:tabLst/>
              <a:defRPr sz="1350">
                <a:solidFill>
                  <a:schemeClr val="bg1"/>
                </a:solidFill>
              </a:defRPr>
            </a:lvl4pPr>
            <a:lvl5pPr marL="15875" indent="0">
              <a:lnSpc>
                <a:spcPct val="100000"/>
              </a:lnSpc>
              <a:spcBef>
                <a:spcPts val="600"/>
              </a:spcBef>
              <a:buClrTx/>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862957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_Video">
    <p:spTree>
      <p:nvGrpSpPr>
        <p:cNvPr id="1" name=""/>
        <p:cNvGrpSpPr/>
        <p:nvPr/>
      </p:nvGrpSpPr>
      <p:grpSpPr>
        <a:xfrm>
          <a:off x="0" y="0"/>
          <a:ext cx="0" cy="0"/>
          <a:chOff x="0" y="0"/>
          <a:chExt cx="0" cy="0"/>
        </a:xfrm>
      </p:grpSpPr>
      <p:sp>
        <p:nvSpPr>
          <p:cNvPr id="2" name="Rectangle 1"/>
          <p:cNvSpPr/>
          <p:nvPr userDrawn="1"/>
        </p:nvSpPr>
        <p:spPr>
          <a:xfrm>
            <a:off x="388938" y="1266824"/>
            <a:ext cx="8391525" cy="296111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DB4AEA68-B9C2-3646-97CC-7EE695AF8AFC}"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Media Placeholder 2"/>
          <p:cNvSpPr>
            <a:spLocks noGrp="1"/>
          </p:cNvSpPr>
          <p:nvPr>
            <p:ph type="media" sz="quarter" idx="13" hasCustomPrompt="1"/>
          </p:nvPr>
        </p:nvSpPr>
        <p:spPr>
          <a:xfrm>
            <a:off x="1790561" y="1419225"/>
            <a:ext cx="5479566" cy="2660704"/>
          </a:xfrm>
          <a:prstGeom prst="rect">
            <a:avLst/>
          </a:prstGeom>
          <a:solidFill>
            <a:schemeClr val="bg1"/>
          </a:solidFill>
          <a:ln>
            <a:noFill/>
          </a:ln>
        </p:spPr>
        <p:txBody>
          <a:bodyPr anchor="ctr"/>
          <a:lstStyle>
            <a:lvl1pPr marL="205979" indent="0">
              <a:buFontTx/>
              <a:buNone/>
              <a:tabLst/>
              <a:defRPr b="1">
                <a:solidFill>
                  <a:schemeClr val="bg2"/>
                </a:solidFill>
              </a:defRPr>
            </a:lvl1pPr>
          </a:lstStyle>
          <a:p>
            <a:r>
              <a:rPr lang="en-US" dirty="0"/>
              <a:t>Click to Add Video</a:t>
            </a:r>
          </a:p>
        </p:txBody>
      </p:sp>
    </p:spTree>
    <p:extLst>
      <p:ext uri="{BB962C8B-B14F-4D97-AF65-F5344CB8AC3E}">
        <p14:creationId xmlns:p14="http://schemas.microsoft.com/office/powerpoint/2010/main" val="2112413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_Video_Black">
    <p:spTree>
      <p:nvGrpSpPr>
        <p:cNvPr id="1" name=""/>
        <p:cNvGrpSpPr/>
        <p:nvPr/>
      </p:nvGrpSpPr>
      <p:grpSpPr>
        <a:xfrm>
          <a:off x="0" y="0"/>
          <a:ext cx="0" cy="0"/>
          <a:chOff x="0" y="0"/>
          <a:chExt cx="0" cy="0"/>
        </a:xfrm>
      </p:grpSpPr>
      <p:sp>
        <p:nvSpPr>
          <p:cNvPr id="2" name="Rectangle 1"/>
          <p:cNvSpPr/>
          <p:nvPr userDrawn="1"/>
        </p:nvSpPr>
        <p:spPr>
          <a:xfrm>
            <a:off x="388938" y="1266824"/>
            <a:ext cx="8391525" cy="29611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349BB05-5761-814E-AB4B-63CE1076B738}"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Media Placeholder 2"/>
          <p:cNvSpPr>
            <a:spLocks noGrp="1"/>
          </p:cNvSpPr>
          <p:nvPr>
            <p:ph type="media" sz="quarter" idx="13" hasCustomPrompt="1"/>
          </p:nvPr>
        </p:nvSpPr>
        <p:spPr>
          <a:xfrm>
            <a:off x="1790561" y="1419225"/>
            <a:ext cx="5479566" cy="2660704"/>
          </a:xfrm>
          <a:prstGeom prst="rect">
            <a:avLst/>
          </a:prstGeom>
          <a:solidFill>
            <a:schemeClr val="bg1"/>
          </a:solidFill>
          <a:ln>
            <a:noFill/>
          </a:ln>
        </p:spPr>
        <p:txBody>
          <a:bodyPr anchor="ctr"/>
          <a:lstStyle>
            <a:lvl1pPr marL="205979" indent="0">
              <a:buFontTx/>
              <a:buNone/>
              <a:tabLst/>
              <a:defRPr b="1">
                <a:solidFill>
                  <a:schemeClr val="bg2"/>
                </a:solidFill>
              </a:defRPr>
            </a:lvl1pPr>
          </a:lstStyle>
          <a:p>
            <a:r>
              <a:rPr lang="en-US" dirty="0"/>
              <a:t>Click to Add Video</a:t>
            </a:r>
          </a:p>
        </p:txBody>
      </p:sp>
    </p:spTree>
    <p:extLst>
      <p:ext uri="{BB962C8B-B14F-4D97-AF65-F5344CB8AC3E}">
        <p14:creationId xmlns:p14="http://schemas.microsoft.com/office/powerpoint/2010/main" val="3902738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hart-Left_and_Content_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EDDAF13-9706-1440-88F0-93B3CF3B5A23}"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388938"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80638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hart-Left_and_Content_Slide_Re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B64B7283-41FC-AF41-9E6D-2C7136EA008F}"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388938"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342900" indent="-171450">
              <a:lnSpc>
                <a:spcPct val="95000"/>
              </a:lnSpc>
              <a:buClrTx/>
              <a:buFont typeface="System Font Regular"/>
              <a:buChar char="–"/>
              <a:tabLst/>
              <a:defRPr sz="1350">
                <a:solidFill>
                  <a:schemeClr val="tx1"/>
                </a:solidFill>
              </a:defRPr>
            </a:lvl4pPr>
            <a:lvl5pPr marL="514350"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9154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rt-Right_and_Content_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D9F54424-6FB4-7042-8A17-0F64D77E9FAE}"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4797459"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390418"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8355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hart-Right_and_Content_Slide_Re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F680239-31B0-BD41-9F2C-8C62BC8B42D8}"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4797459"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390418"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342900" indent="-171450">
              <a:lnSpc>
                <a:spcPct val="95000"/>
              </a:lnSpc>
              <a:buClrTx/>
              <a:buFont typeface="System Font Regular"/>
              <a:buChar char="–"/>
              <a:tabLst/>
              <a:defRPr sz="1350">
                <a:solidFill>
                  <a:schemeClr val="tx1"/>
                </a:solidFill>
              </a:defRPr>
            </a:lvl4pPr>
            <a:lvl5pPr marL="514350"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53381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_Boxed_3-Column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09849DA2-3C1A-9944-9446-43D689279C3B}"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0" name="Content Placeholder 2"/>
          <p:cNvSpPr>
            <a:spLocks noGrp="1"/>
          </p:cNvSpPr>
          <p:nvPr>
            <p:ph sz="half" idx="13"/>
          </p:nvPr>
        </p:nvSpPr>
        <p:spPr>
          <a:xfrm>
            <a:off x="6085149"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1" name="Content Placeholder 2"/>
          <p:cNvSpPr>
            <a:spLocks noGrp="1"/>
          </p:cNvSpPr>
          <p:nvPr>
            <p:ph sz="half" idx="14"/>
          </p:nvPr>
        </p:nvSpPr>
        <p:spPr>
          <a:xfrm>
            <a:off x="324992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713976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_Boxed_3-Column_Red">
    <p:spTree>
      <p:nvGrpSpPr>
        <p:cNvPr id="1" name=""/>
        <p:cNvGrpSpPr/>
        <p:nvPr/>
      </p:nvGrpSpPr>
      <p:grpSpPr>
        <a:xfrm>
          <a:off x="0" y="0"/>
          <a:ext cx="0" cy="0"/>
          <a:chOff x="0" y="0"/>
          <a:chExt cx="0" cy="0"/>
        </a:xfrm>
      </p:grpSpPr>
      <p:sp>
        <p:nvSpPr>
          <p:cNvPr id="9" name="Content Placeholder 2">
            <a:extLst>
              <a:ext uri="{FF2B5EF4-FFF2-40B4-BE49-F238E27FC236}">
                <a16:creationId xmlns="" xmlns:a16="http://schemas.microsoft.com/office/drawing/2014/main" id="{EA2A3333-A5FC-1248-9D34-2A18A1C39761}"/>
              </a:ext>
            </a:extLst>
          </p:cNvPr>
          <p:cNvSpPr>
            <a:spLocks noGrp="1"/>
          </p:cNvSpPr>
          <p:nvPr>
            <p:ph sz="half" idx="15"/>
          </p:nvPr>
        </p:nvSpPr>
        <p:spPr>
          <a:xfrm>
            <a:off x="324992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810B850-4A64-E847-8752-78DC092CE91D}"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2" name="Content Placeholder 2">
            <a:extLst>
              <a:ext uri="{FF2B5EF4-FFF2-40B4-BE49-F238E27FC236}">
                <a16:creationId xmlns="" xmlns:a16="http://schemas.microsoft.com/office/drawing/2014/main" id="{E867E9A6-D741-F84B-B503-A184B6D346A1}"/>
              </a:ext>
            </a:extLst>
          </p:cNvPr>
          <p:cNvSpPr>
            <a:spLocks noGrp="1"/>
          </p:cNvSpPr>
          <p:nvPr>
            <p:ph sz="half" idx="16"/>
          </p:nvPr>
        </p:nvSpPr>
        <p:spPr>
          <a:xfrm>
            <a:off x="6090558"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164393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Slide_Option-9">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1291346"/>
            <a:ext cx="3467416" cy="2238375"/>
          </a:xfrm>
          <a:prstGeom prst="rect">
            <a:avLst/>
          </a:prstGeom>
        </p:spPr>
        <p:txBody>
          <a:bodyPr lIns="0" tIns="0" rIns="0" bIns="0" anchor="b" anchorCtr="0"/>
          <a:lstStyle>
            <a:lvl1pPr>
              <a:defRPr sz="3200"/>
            </a:lvl1pPr>
          </a:lstStyle>
          <a:p>
            <a:r>
              <a:rPr lang="en-US" dirty="0"/>
              <a:t>Click to edit </a:t>
            </a:r>
            <a:br>
              <a:rPr lang="en-US" dirty="0"/>
            </a:br>
            <a:r>
              <a:rPr lang="en-US" dirty="0"/>
              <a:t>Master title style</a:t>
            </a:r>
          </a:p>
        </p:txBody>
      </p:sp>
      <p:pic>
        <p:nvPicPr>
          <p:cNvPr id="10" name="Picture 9">
            <a:extLst>
              <a:ext uri="{FF2B5EF4-FFF2-40B4-BE49-F238E27FC236}">
                <a16:creationId xmlns="" xmlns:a16="http://schemas.microsoft.com/office/drawing/2014/main" id="{63D23FB5-8190-F547-9768-66880903777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80563" y="2905168"/>
            <a:ext cx="2958538" cy="600032"/>
          </a:xfrm>
          <a:prstGeom prst="rect">
            <a:avLst/>
          </a:prstGeom>
        </p:spPr>
      </p:pic>
      <p:cxnSp>
        <p:nvCxnSpPr>
          <p:cNvPr id="11" name="Straight Connector 10">
            <a:extLst>
              <a:ext uri="{FF2B5EF4-FFF2-40B4-BE49-F238E27FC236}">
                <a16:creationId xmlns="" xmlns:a16="http://schemas.microsoft.com/office/drawing/2014/main" id="{10EFF250-F17C-1C4D-90E6-C889171E86EF}"/>
              </a:ext>
            </a:extLst>
          </p:cNvPr>
          <p:cNvCxnSpPr>
            <a:cxnSpLocks/>
          </p:cNvCxnSpPr>
          <p:nvPr userDrawn="1"/>
        </p:nvCxnSpPr>
        <p:spPr>
          <a:xfrm flipV="1">
            <a:off x="4590994" y="0"/>
            <a:ext cx="0" cy="3505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 xmlns:a16="http://schemas.microsoft.com/office/drawing/2014/main" id="{519CC61E-52F2-BD4C-9E4C-A555CFC765C3}"/>
              </a:ext>
            </a:extLst>
          </p:cNvPr>
          <p:cNvSpPr/>
          <p:nvPr userDrawn="1"/>
        </p:nvSpPr>
        <p:spPr>
          <a:xfrm>
            <a:off x="7640320" y="4358640"/>
            <a:ext cx="1503680" cy="784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0829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_Boxed_3-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63F271C9-AB44-BC4B-B572-CCB717B77C96}"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304800"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0" name="Content Placeholder 2"/>
          <p:cNvSpPr>
            <a:spLocks noGrp="1"/>
          </p:cNvSpPr>
          <p:nvPr>
            <p:ph sz="half" idx="13"/>
          </p:nvPr>
        </p:nvSpPr>
        <p:spPr>
          <a:xfrm>
            <a:off x="6085149"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1" name="Content Placeholder 2"/>
          <p:cNvSpPr>
            <a:spLocks noGrp="1"/>
          </p:cNvSpPr>
          <p:nvPr>
            <p:ph sz="half" idx="14"/>
          </p:nvPr>
        </p:nvSpPr>
        <p:spPr>
          <a:xfrm>
            <a:off x="3249922"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304800"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497236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_2/3-1/3-Soli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BFF9A46-A383-6D42-93FA-02A6B768C001}"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5258928" cy="2807108"/>
          </a:xfrm>
          <a:prstGeom prst="rect">
            <a:avLst/>
          </a:prstGeom>
          <a:solidFill>
            <a:schemeClr val="bg2"/>
          </a:solidFill>
          <a:ln>
            <a:solidFill>
              <a:schemeClr val="bg2"/>
            </a:solidFill>
          </a:ln>
        </p:spPr>
        <p:txBody>
          <a:bodyPr lIns="182880" tIns="182880" rIns="0" bIns="0" anchor="t"/>
          <a:lstStyle>
            <a:lvl1pPr marL="16669" indent="0" algn="l">
              <a:lnSpc>
                <a:spcPct val="100000"/>
              </a:lnSpc>
              <a:spcBef>
                <a:spcPts val="975"/>
              </a:spcBef>
              <a:buNone/>
              <a:tabLst/>
              <a:defRPr sz="1800" b="1">
                <a:solidFill>
                  <a:schemeClr val="bg1"/>
                </a:solidFill>
              </a:defRPr>
            </a:lvl1pPr>
            <a:lvl2pPr marL="171450" indent="-155575" algn="l">
              <a:lnSpc>
                <a:spcPct val="100000"/>
              </a:lnSpc>
              <a:spcBef>
                <a:spcPts val="750"/>
              </a:spcBef>
              <a:buClrTx/>
              <a:buFont typeface="Arial" panose="020B0604020202020204" pitchFamily="34" charset="0"/>
              <a:buChar char="•"/>
              <a:tabLst/>
              <a:defRPr sz="1600" b="0">
                <a:solidFill>
                  <a:schemeClr val="bg1"/>
                </a:solidFill>
              </a:defRPr>
            </a:lvl2pPr>
            <a:lvl3pPr marL="342900"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5"/>
            <a:ext cx="3128343" cy="2807108"/>
          </a:xfrm>
          <a:prstGeom prst="rect">
            <a:avLst/>
          </a:prstGeom>
          <a:noFill/>
          <a:ln>
            <a:noFill/>
          </a:ln>
        </p:spPr>
        <p:txBody>
          <a:bodyPr lIns="182880" tIns="18288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555829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_2/3-1/3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6DE31CD3-CFC9-7C4D-9757-028BBACA558E}"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5258928" cy="2807108"/>
          </a:xfrm>
          <a:prstGeom prst="rect">
            <a:avLst/>
          </a:prstGeom>
          <a:solidFill>
            <a:schemeClr val="tx1"/>
          </a:solidFill>
          <a:ln>
            <a:solidFill>
              <a:schemeClr val="bg2"/>
            </a:solidFill>
          </a:ln>
        </p:spPr>
        <p:txBody>
          <a:bodyPr lIns="182880" tIns="182880" rIns="0" bIns="0" anchor="t"/>
          <a:lstStyle>
            <a:lvl1pPr marL="16669" indent="0" algn="l">
              <a:lnSpc>
                <a:spcPct val="100000"/>
              </a:lnSpc>
              <a:spcBef>
                <a:spcPts val="975"/>
              </a:spcBef>
              <a:buNone/>
              <a:tabLst/>
              <a:defRPr sz="1800" b="1">
                <a:solidFill>
                  <a:schemeClr val="bg1"/>
                </a:solidFill>
              </a:defRPr>
            </a:lvl1pPr>
            <a:lvl2pPr marL="171450" indent="-155575" algn="l">
              <a:lnSpc>
                <a:spcPct val="100000"/>
              </a:lnSpc>
              <a:spcBef>
                <a:spcPts val="750"/>
              </a:spcBef>
              <a:buClrTx/>
              <a:buFont typeface="Arial" panose="020B0604020202020204" pitchFamily="34" charset="0"/>
              <a:buChar char="•"/>
              <a:tabLst/>
              <a:defRPr sz="1600" b="0">
                <a:solidFill>
                  <a:schemeClr val="bg1"/>
                </a:solidFill>
              </a:defRPr>
            </a:lvl2pPr>
            <a:lvl3pPr marL="357187"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5"/>
            <a:ext cx="3128343" cy="2807108"/>
          </a:xfrm>
          <a:prstGeom prst="rect">
            <a:avLst/>
          </a:prstGeom>
          <a:noFill/>
          <a:ln>
            <a:solidFill>
              <a:schemeClr val="bg2"/>
            </a:solidFill>
          </a:ln>
        </p:spPr>
        <p:txBody>
          <a:bodyPr lIns="182880" tIns="18288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841451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_2/3-1/3">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3EB560E-9ED6-BE41-A937-7F58008DBB66}"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4"/>
            <a:ext cx="4858041" cy="3118051"/>
          </a:xfrm>
          <a:prstGeom prst="rect">
            <a:avLst/>
          </a:prstGeom>
          <a:noFill/>
          <a:ln>
            <a:noFill/>
          </a:ln>
        </p:spPr>
        <p:txBody>
          <a:bodyPr lIns="0" tIns="0" rIns="0" bIns="0" anchor="t"/>
          <a:lstStyle>
            <a:lvl1pPr marL="16669" indent="0" algn="l">
              <a:lnSpc>
                <a:spcPct val="100000"/>
              </a:lnSpc>
              <a:spcBef>
                <a:spcPts val="975"/>
              </a:spcBef>
              <a:buNone/>
              <a:tabLst/>
              <a:defRPr sz="1800" b="1">
                <a:solidFill>
                  <a:schemeClr val="tx1"/>
                </a:solidFill>
              </a:defRPr>
            </a:lvl1pPr>
            <a:lvl2pPr marL="15875" indent="0" algn="l">
              <a:lnSpc>
                <a:spcPct val="100000"/>
              </a:lnSpc>
              <a:spcBef>
                <a:spcPts val="750"/>
              </a:spcBef>
              <a:buClrTx/>
              <a:buFont typeface="Arial" panose="020B0604020202020204" pitchFamily="34" charset="0"/>
              <a:buNone/>
              <a:tabLst/>
              <a:defRPr sz="1600" b="0">
                <a:solidFill>
                  <a:schemeClr val="bg2"/>
                </a:solidFill>
              </a:defRPr>
            </a:lvl2pPr>
            <a:lvl3pPr marL="16669" indent="0" algn="l">
              <a:lnSpc>
                <a:spcPct val="100000"/>
              </a:lnSpc>
              <a:buClrTx/>
              <a:buFont typeface="Arial" panose="020B0604020202020204" pitchFamily="34" charset="0"/>
              <a:buNone/>
              <a:tabLst/>
              <a:defRPr sz="1400" b="0">
                <a:solidFill>
                  <a:schemeClr val="tx1"/>
                </a:solidFill>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4"/>
            <a:ext cx="3128343" cy="2944431"/>
          </a:xfrm>
          <a:prstGeom prst="rect">
            <a:avLst/>
          </a:prstGeom>
          <a:noFill/>
          <a:ln>
            <a:noFill/>
          </a:ln>
        </p:spPr>
        <p:txBody>
          <a:bodyPr lIns="0" tIns="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9" name="Straight Connector 8">
            <a:extLst>
              <a:ext uri="{FF2B5EF4-FFF2-40B4-BE49-F238E27FC236}">
                <a16:creationId xmlns="" xmlns:a16="http://schemas.microsoft.com/office/drawing/2014/main" id="{51F64A6E-71B4-6040-81AE-ADE9733F84CD}"/>
              </a:ext>
            </a:extLst>
          </p:cNvPr>
          <p:cNvCxnSpPr/>
          <p:nvPr userDrawn="1"/>
        </p:nvCxnSpPr>
        <p:spPr>
          <a:xfrm>
            <a:off x="5451676" y="1419225"/>
            <a:ext cx="0" cy="31180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1083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_4">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04FE6736-B686-0842-AB41-57ABA4BAE7B3}"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Rectangle 5"/>
          <p:cNvSpPr/>
          <p:nvPr userDrawn="1"/>
        </p:nvSpPr>
        <p:spPr>
          <a:xfrm>
            <a:off x="390418" y="339726"/>
            <a:ext cx="3245478" cy="43495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3"/>
          <p:cNvSpPr>
            <a:spLocks noGrp="1"/>
          </p:cNvSpPr>
          <p:nvPr>
            <p:ph type="body" sz="quarter" idx="13"/>
          </p:nvPr>
        </p:nvSpPr>
        <p:spPr>
          <a:xfrm>
            <a:off x="690027" y="627534"/>
            <a:ext cx="2589254" cy="3734151"/>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bg1"/>
                </a:solidFill>
              </a:defRPr>
            </a:lvl1pPr>
            <a:lvl2pPr marL="0" indent="0">
              <a:lnSpc>
                <a:spcPct val="100000"/>
              </a:lnSpc>
              <a:spcBef>
                <a:spcPts val="1200"/>
              </a:spcBef>
              <a:buClr>
                <a:schemeClr val="bg1"/>
              </a:buClr>
              <a:buFont typeface="Arial" charset="0"/>
              <a:buNone/>
              <a:tabLst/>
              <a:defRPr sz="2100">
                <a:solidFill>
                  <a:schemeClr val="bg1"/>
                </a:solidFill>
              </a:defRPr>
            </a:lvl2pPr>
            <a:lvl3pPr marL="0" indent="0">
              <a:lnSpc>
                <a:spcPct val="95000"/>
              </a:lnSpc>
              <a:spcBef>
                <a:spcPts val="600"/>
              </a:spcBef>
              <a:buClr>
                <a:schemeClr val="bg1"/>
              </a:buClr>
              <a:buFont typeface="Arial" panose="020B0604020202020204" pitchFamily="34" charset="0"/>
              <a:buNone/>
              <a:tabLst/>
              <a:defRPr>
                <a:solidFill>
                  <a:schemeClr val="bg1"/>
                </a:solidFill>
              </a:defRPr>
            </a:lvl3pPr>
            <a:lvl4pPr marL="0" indent="0">
              <a:lnSpc>
                <a:spcPct val="95000"/>
              </a:lnSpc>
              <a:spcBef>
                <a:spcPts val="600"/>
              </a:spcBef>
              <a:buClr>
                <a:schemeClr val="bg1"/>
              </a:buClr>
              <a:buFont typeface="Arial" panose="020B0604020202020204" pitchFamily="34" charset="0"/>
              <a:buNone/>
              <a:tabLst/>
              <a:defRPr sz="1200">
                <a:solidFill>
                  <a:schemeClr val="bg1"/>
                </a:solidFill>
              </a:defRPr>
            </a:lvl4pPr>
            <a:lvl5pPr marL="0" indent="0">
              <a:lnSpc>
                <a:spcPct val="95000"/>
              </a:lnSpc>
              <a:spcBef>
                <a:spcPts val="600"/>
              </a:spcBef>
              <a:buClr>
                <a:schemeClr val="bg1"/>
              </a:buClr>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bg2"/>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968750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_4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2AB59C3-C2D3-3444-B95A-CE7F62719C4E}"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Rectangle 5"/>
          <p:cNvSpPr/>
          <p:nvPr userDrawn="1"/>
        </p:nvSpPr>
        <p:spPr>
          <a:xfrm>
            <a:off x="390418" y="339726"/>
            <a:ext cx="3245478" cy="43495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3"/>
          <p:cNvSpPr>
            <a:spLocks noGrp="1"/>
          </p:cNvSpPr>
          <p:nvPr>
            <p:ph type="body" sz="quarter" idx="13"/>
          </p:nvPr>
        </p:nvSpPr>
        <p:spPr>
          <a:xfrm>
            <a:off x="690027" y="627534"/>
            <a:ext cx="2589254" cy="3734151"/>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bg1"/>
                </a:solidFill>
              </a:defRPr>
            </a:lvl1pPr>
            <a:lvl2pPr marL="0" indent="0">
              <a:lnSpc>
                <a:spcPct val="100000"/>
              </a:lnSpc>
              <a:spcBef>
                <a:spcPts val="1200"/>
              </a:spcBef>
              <a:buClr>
                <a:schemeClr val="bg1"/>
              </a:buClr>
              <a:buFont typeface="Arial" charset="0"/>
              <a:buNone/>
              <a:tabLst/>
              <a:defRPr sz="2100">
                <a:solidFill>
                  <a:schemeClr val="bg1"/>
                </a:solidFill>
              </a:defRPr>
            </a:lvl2pPr>
            <a:lvl3pPr marL="0" indent="0">
              <a:lnSpc>
                <a:spcPct val="95000"/>
              </a:lnSpc>
              <a:spcBef>
                <a:spcPts val="600"/>
              </a:spcBef>
              <a:buClr>
                <a:schemeClr val="bg1"/>
              </a:buClr>
              <a:buFont typeface="Arial" panose="020B0604020202020204" pitchFamily="34" charset="0"/>
              <a:buNone/>
              <a:tabLst/>
              <a:defRPr>
                <a:solidFill>
                  <a:schemeClr val="bg1"/>
                </a:solidFill>
              </a:defRPr>
            </a:lvl3pPr>
            <a:lvl4pPr marL="0" indent="0">
              <a:lnSpc>
                <a:spcPct val="95000"/>
              </a:lnSpc>
              <a:spcBef>
                <a:spcPts val="600"/>
              </a:spcBef>
              <a:buClr>
                <a:schemeClr val="bg1"/>
              </a:buClr>
              <a:buFont typeface="Arial" panose="020B0604020202020204" pitchFamily="34" charset="0"/>
              <a:buNone/>
              <a:tabLst/>
              <a:defRPr sz="1200">
                <a:solidFill>
                  <a:schemeClr val="bg1"/>
                </a:solidFill>
              </a:defRPr>
            </a:lvl4pPr>
            <a:lvl5pPr marL="0" indent="0">
              <a:lnSpc>
                <a:spcPct val="95000"/>
              </a:lnSpc>
              <a:spcBef>
                <a:spcPts val="600"/>
              </a:spcBef>
              <a:buClr>
                <a:schemeClr val="bg1"/>
              </a:buClr>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bg2"/>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46688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_5">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FE7B619-2766-FB42-AD34-884C3B9C0B9C}"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390418" y="627534"/>
            <a:ext cx="2885217" cy="3956040"/>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tx1"/>
                </a:solidFill>
              </a:defRPr>
            </a:lvl1pPr>
            <a:lvl2pPr marL="0" indent="0">
              <a:lnSpc>
                <a:spcPct val="100000"/>
              </a:lnSpc>
              <a:spcBef>
                <a:spcPts val="1200"/>
              </a:spcBef>
              <a:buClr>
                <a:schemeClr val="bg1"/>
              </a:buClr>
              <a:buFont typeface="Arial" charset="0"/>
              <a:buNone/>
              <a:tabLst/>
              <a:defRPr sz="2100">
                <a:solidFill>
                  <a:schemeClr val="bg2"/>
                </a:solidFill>
              </a:defRPr>
            </a:lvl2pPr>
            <a:lvl3pPr marL="0" indent="0">
              <a:lnSpc>
                <a:spcPct val="95000"/>
              </a:lnSpc>
              <a:spcBef>
                <a:spcPts val="600"/>
              </a:spcBef>
              <a:buClr>
                <a:schemeClr val="bg1"/>
              </a:buClr>
              <a:buFont typeface="Arial" panose="020B0604020202020204" pitchFamily="34" charset="0"/>
              <a:buNone/>
              <a:tabLst/>
              <a:defRPr>
                <a:solidFill>
                  <a:schemeClr val="tx1"/>
                </a:solidFill>
              </a:defRPr>
            </a:lvl3pPr>
            <a:lvl4pPr marL="0" indent="0">
              <a:lnSpc>
                <a:spcPct val="95000"/>
              </a:lnSpc>
              <a:spcBef>
                <a:spcPts val="600"/>
              </a:spcBef>
              <a:buClr>
                <a:schemeClr val="bg1"/>
              </a:buClr>
              <a:buFont typeface="Arial" panose="020B0604020202020204" pitchFamily="34" charset="0"/>
              <a:buNone/>
              <a:tabLst/>
              <a:defRPr sz="1200">
                <a:solidFill>
                  <a:schemeClr val="tx1"/>
                </a:solidFill>
              </a:defRPr>
            </a:lvl4pPr>
            <a:lvl5pPr marL="0" indent="0">
              <a:lnSpc>
                <a:spcPct val="95000"/>
              </a:lnSpc>
              <a:spcBef>
                <a:spcPts val="600"/>
              </a:spcBef>
              <a:buClr>
                <a:schemeClr val="bg1"/>
              </a:buClr>
              <a:buFont typeface="Arial" panose="020B0604020202020204" pitchFamily="34" charset="0"/>
              <a:buNone/>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tx1"/>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9" name="Straight Connector 8">
            <a:extLst>
              <a:ext uri="{FF2B5EF4-FFF2-40B4-BE49-F238E27FC236}">
                <a16:creationId xmlns="" xmlns:a16="http://schemas.microsoft.com/office/drawing/2014/main" id="{618B148B-C913-DD41-AEBD-F1F640B31F2F}"/>
              </a:ext>
            </a:extLst>
          </p:cNvPr>
          <p:cNvCxnSpPr/>
          <p:nvPr userDrawn="1"/>
        </p:nvCxnSpPr>
        <p:spPr>
          <a:xfrm>
            <a:off x="3530278" y="627534"/>
            <a:ext cx="0" cy="39560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6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_8_3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6D9AFB-F0F1-4F4D-A4AB-8DF16B40EC30}"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2" y="2789380"/>
            <a:ext cx="269848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2"/>
          <p:cNvSpPr>
            <a:spLocks noGrp="1"/>
          </p:cNvSpPr>
          <p:nvPr>
            <p:ph sz="half" idx="17"/>
          </p:nvPr>
        </p:nvSpPr>
        <p:spPr>
          <a:xfrm>
            <a:off x="3253740" y="2788920"/>
            <a:ext cx="2698484"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charset="0"/>
              <a:buNone/>
              <a:tabLst/>
              <a:defRPr sz="1200">
                <a:solidFill>
                  <a:schemeClr val="tx1"/>
                </a:solidFill>
              </a:defRPr>
            </a:lvl2pPr>
            <a:lvl3pPr marL="16669" indent="0" algn="l">
              <a:lnSpc>
                <a:spcPct val="100000"/>
              </a:lnSpc>
              <a:buClrTx/>
              <a:buFontTx/>
              <a:buNone/>
              <a:tabLst/>
              <a:defRPr sz="1050">
                <a:solidFill>
                  <a:schemeClr val="tx1"/>
                </a:solidFill>
              </a:defRPr>
            </a:lvl3pPr>
            <a:lvl4pPr marL="16669" indent="0" algn="l">
              <a:lnSpc>
                <a:spcPct val="100000"/>
              </a:lnSpc>
              <a:buClrTx/>
              <a:buFont typeface="Arial"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6079269" y="2788920"/>
            <a:ext cx="2698484"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charset="0"/>
              <a:buNone/>
              <a:tabLst/>
              <a:defRPr sz="1200">
                <a:solidFill>
                  <a:schemeClr val="tx1"/>
                </a:solidFill>
              </a:defRPr>
            </a:lvl2pPr>
            <a:lvl3pPr marL="16669" indent="0" algn="l">
              <a:lnSpc>
                <a:spcPct val="100000"/>
              </a:lnSpc>
              <a:buClrTx/>
              <a:buFontTx/>
              <a:buNone/>
              <a:tabLst/>
              <a:defRPr sz="1050">
                <a:solidFill>
                  <a:schemeClr val="tx1"/>
                </a:solidFill>
              </a:defRPr>
            </a:lvl3pPr>
            <a:lvl4pPr marL="16669" indent="0" algn="l">
              <a:lnSpc>
                <a:spcPct val="100000"/>
              </a:lnSpc>
              <a:buClrTx/>
              <a:buFont typeface="Arial"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1"/>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spcBef>
                <a:spcPts val="975"/>
              </a:spcBef>
              <a:buClrTx/>
              <a:buFont typeface="Arial" panose="020B0604020202020204" pitchFamily="34" charset="0"/>
              <a:buNone/>
              <a:tabLst/>
              <a:defRPr sz="1400" b="0">
                <a:solidFill>
                  <a:schemeClr val="bg2"/>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695981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_8_2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EF0264-A909-274E-8180-5EB5973C1AA4}"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2" y="2789380"/>
            <a:ext cx="397046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4811967" y="2788920"/>
            <a:ext cx="3968496"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2"/>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lnSpc>
                <a:spcPct val="100000"/>
              </a:lnSpc>
              <a:spcBef>
                <a:spcPts val="600"/>
              </a:spcBef>
              <a:buClrTx/>
              <a:buFont typeface="Arial" panose="020B0604020202020204" pitchFamily="34" charset="0"/>
              <a:buNone/>
              <a:tabLst/>
              <a:defRPr sz="1400" b="0">
                <a:solidFill>
                  <a:schemeClr val="bg2"/>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451853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_8_TechBanner-2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82ABEDF-6920-3D44-BF72-4C5453002765}"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1" y="2789380"/>
            <a:ext cx="3893995"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4654445" y="2788920"/>
            <a:ext cx="4126017"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bg2"/>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2"/>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lnSpc>
                <a:spcPct val="100000"/>
              </a:lnSpc>
              <a:spcBef>
                <a:spcPts val="600"/>
              </a:spcBef>
              <a:buClrTx/>
              <a:buFont typeface="Arial" panose="020B0604020202020204" pitchFamily="34" charset="0"/>
              <a:buNone/>
              <a:tabLst/>
              <a:defRPr sz="1400" b="0">
                <a:solidFill>
                  <a:schemeClr val="bg1"/>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86673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_Slide_Option-9-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0"/>
            <a:ext cx="3467416" cy="5143500"/>
          </a:xfrm>
          <a:prstGeom prst="rect">
            <a:avLst/>
          </a:prstGeom>
        </p:spPr>
        <p:txBody>
          <a:bodyPr lIns="0" tIns="0" rIns="0" bIns="0" anchor="ctr" anchorCtr="0"/>
          <a:lstStyle>
            <a:lvl1pPr>
              <a:defRPr sz="3200"/>
            </a:lvl1pPr>
          </a:lstStyle>
          <a:p>
            <a:r>
              <a:rPr lang="en-US" dirty="0"/>
              <a:t>Click to edit </a:t>
            </a:r>
            <a:br>
              <a:rPr lang="en-US" dirty="0"/>
            </a:br>
            <a:r>
              <a:rPr lang="en-US" dirty="0"/>
              <a:t>Master title style</a:t>
            </a:r>
          </a:p>
        </p:txBody>
      </p:sp>
      <p:pic>
        <p:nvPicPr>
          <p:cNvPr id="10" name="Picture 9">
            <a:extLst>
              <a:ext uri="{FF2B5EF4-FFF2-40B4-BE49-F238E27FC236}">
                <a16:creationId xmlns="" xmlns:a16="http://schemas.microsoft.com/office/drawing/2014/main" id="{63D23FB5-8190-F547-9768-66880903777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80563" y="2271734"/>
            <a:ext cx="2958538" cy="600032"/>
          </a:xfrm>
          <a:prstGeom prst="rect">
            <a:avLst/>
          </a:prstGeom>
        </p:spPr>
      </p:pic>
      <p:cxnSp>
        <p:nvCxnSpPr>
          <p:cNvPr id="11" name="Straight Connector 10">
            <a:extLst>
              <a:ext uri="{FF2B5EF4-FFF2-40B4-BE49-F238E27FC236}">
                <a16:creationId xmlns="" xmlns:a16="http://schemas.microsoft.com/office/drawing/2014/main" id="{10EFF250-F17C-1C4D-90E6-C889171E86EF}"/>
              </a:ext>
            </a:extLst>
          </p:cNvPr>
          <p:cNvCxnSpPr>
            <a:cxnSpLocks/>
          </p:cNvCxnSpPr>
          <p:nvPr userDrawn="1"/>
        </p:nvCxnSpPr>
        <p:spPr>
          <a:xfrm flipV="1">
            <a:off x="4572000" y="0"/>
            <a:ext cx="0" cy="51435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 xmlns:a16="http://schemas.microsoft.com/office/drawing/2014/main" id="{519CC61E-52F2-BD4C-9E4C-A555CFC765C3}"/>
              </a:ext>
            </a:extLst>
          </p:cNvPr>
          <p:cNvSpPr/>
          <p:nvPr userDrawn="1"/>
        </p:nvSpPr>
        <p:spPr>
          <a:xfrm>
            <a:off x="7640320" y="4358640"/>
            <a:ext cx="1503680" cy="784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6195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End_Legals-Standard">
    <p:spTree>
      <p:nvGrpSpPr>
        <p:cNvPr id="1" name=""/>
        <p:cNvGrpSpPr/>
        <p:nvPr/>
      </p:nvGrpSpPr>
      <p:grpSpPr>
        <a:xfrm>
          <a:off x="0" y="0"/>
          <a:ext cx="0" cy="0"/>
          <a:chOff x="0" y="0"/>
          <a:chExt cx="0" cy="0"/>
        </a:xfrm>
      </p:grpSpPr>
      <p:sp>
        <p:nvSpPr>
          <p:cNvPr id="4" name="TextBox 3"/>
          <p:cNvSpPr txBox="1"/>
          <p:nvPr userDrawn="1"/>
        </p:nvSpPr>
        <p:spPr>
          <a:xfrm>
            <a:off x="400378" y="4783614"/>
            <a:ext cx="8391525" cy="92333"/>
          </a:xfrm>
          <a:prstGeom prst="rect">
            <a:avLst/>
          </a:prstGeom>
          <a:noFill/>
        </p:spPr>
        <p:txBody>
          <a:bodyPr wrap="square" lIns="0" tIns="0" rIns="0" bIns="0" rtlCol="0" anchor="ctr" anchorCtr="0">
            <a:spAutoFit/>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s-ES" sz="600" kern="1200" dirty="0">
                <a:solidFill>
                  <a:schemeClr val="tx1"/>
                </a:solidFill>
                <a:latin typeface="+mn-lt"/>
              </a:rPr>
              <a:t>© 2020 de Xerox Corporation. Todos los derechos reservados. Xerox® es una marca comercial de Xerox Corporation en los Estados Unidos y/o en otros países. BRXXXXX</a:t>
            </a:r>
            <a:endParaRPr lang="es-ES" sz="600" kern="1200" dirty="0">
              <a:solidFill>
                <a:schemeClr val="tx1"/>
              </a:solidFill>
              <a:latin typeface="+mn-lt"/>
              <a:ea typeface="+mn-ea"/>
              <a:cs typeface="+mn-cs"/>
            </a:endParaRPr>
          </a:p>
        </p:txBody>
      </p:sp>
      <p:pic>
        <p:nvPicPr>
          <p:cNvPr id="3" name="Picture 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F5177244-2E34-A647-9702-0FB05445921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25"/>
          <a:stretch/>
        </p:blipFill>
        <p:spPr>
          <a:xfrm>
            <a:off x="3253535" y="2160162"/>
            <a:ext cx="2912534" cy="576036"/>
          </a:xfrm>
          <a:prstGeom prst="rect">
            <a:avLst/>
          </a:prstGeom>
        </p:spPr>
      </p:pic>
    </p:spTree>
    <p:extLst>
      <p:ext uri="{BB962C8B-B14F-4D97-AF65-F5344CB8AC3E}">
        <p14:creationId xmlns:p14="http://schemas.microsoft.com/office/powerpoint/2010/main" val="266452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End_Legals-Standard">
    <p:spTree>
      <p:nvGrpSpPr>
        <p:cNvPr id="1" name=""/>
        <p:cNvGrpSpPr/>
        <p:nvPr/>
      </p:nvGrpSpPr>
      <p:grpSpPr>
        <a:xfrm>
          <a:off x="0" y="0"/>
          <a:ext cx="0" cy="0"/>
          <a:chOff x="0" y="0"/>
          <a:chExt cx="0" cy="0"/>
        </a:xfrm>
      </p:grpSpPr>
      <p:sp>
        <p:nvSpPr>
          <p:cNvPr id="4" name="TextBox 3"/>
          <p:cNvSpPr txBox="1"/>
          <p:nvPr userDrawn="1"/>
        </p:nvSpPr>
        <p:spPr>
          <a:xfrm>
            <a:off x="400378" y="4783614"/>
            <a:ext cx="8391525" cy="92333"/>
          </a:xfrm>
          <a:prstGeom prst="rect">
            <a:avLst/>
          </a:prstGeom>
          <a:noFill/>
        </p:spPr>
        <p:txBody>
          <a:bodyPr wrap="square" lIns="0" tIns="0" rIns="0" bIns="0" rtlCol="0" anchor="ctr" anchorCtr="0">
            <a:spAutoFit/>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s-ES" sz="600" kern="1200" dirty="0">
                <a:solidFill>
                  <a:schemeClr val="tx1"/>
                </a:solidFill>
                <a:latin typeface="+mn-lt"/>
              </a:rPr>
              <a:t>© 2020 de Xerox Corporation. Todos los derechos reservados. Xerox® y Everyday son marcas comerciales de Xerox Corporation en los Estados Unidos y/o en otros países.</a:t>
            </a:r>
            <a:r>
              <a:rPr lang="es-ES" sz="600" dirty="0" smtClean="0"/>
              <a:t> </a:t>
            </a:r>
            <a:endParaRPr lang="es-ES" sz="600" kern="1200" dirty="0">
              <a:solidFill>
                <a:schemeClr val="tx1"/>
              </a:solidFill>
              <a:latin typeface="+mn-lt"/>
              <a:ea typeface="+mn-ea"/>
              <a:cs typeface="+mn-cs"/>
            </a:endParaRPr>
          </a:p>
        </p:txBody>
      </p:sp>
      <p:pic>
        <p:nvPicPr>
          <p:cNvPr id="3" name="Picture 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F5177244-2E34-A647-9702-0FB05445921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25"/>
          <a:stretch/>
        </p:blipFill>
        <p:spPr>
          <a:xfrm>
            <a:off x="3253535" y="2160162"/>
            <a:ext cx="2912534" cy="576036"/>
          </a:xfrm>
          <a:prstGeom prst="rect">
            <a:avLst/>
          </a:prstGeom>
        </p:spPr>
      </p:pic>
    </p:spTree>
    <p:extLst>
      <p:ext uri="{BB962C8B-B14F-4D97-AF65-F5344CB8AC3E}">
        <p14:creationId xmlns:p14="http://schemas.microsoft.com/office/powerpoint/2010/main" val="266452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CaseStudy_2_2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9F81EAB9-493F-7646-B3D7-5E09DAE7E465}"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9" name="Text Placeholder 3"/>
          <p:cNvSpPr txBox="1">
            <a:spLocks/>
          </p:cNvSpPr>
          <p:nvPr userDrawn="1"/>
        </p:nvSpPr>
        <p:spPr>
          <a:xfrm>
            <a:off x="404341" y="339725"/>
            <a:ext cx="4167659" cy="2232248"/>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350900"/>
            <a:ext cx="4167659" cy="1932817"/>
          </a:xfrm>
          <a:prstGeom prst="rect">
            <a:avLst/>
          </a:prstGeom>
        </p:spPr>
        <p:txBody>
          <a:bodyPr lIns="182880" tIns="182880" rIns="182880" bIns="182880" anchor="t" anchorCtr="0"/>
          <a:lstStyle>
            <a:lvl1pPr marL="0" indent="0">
              <a:buClr>
                <a:schemeClr val="bg1"/>
              </a:buClr>
              <a:buNone/>
              <a:defRPr sz="2000" b="0">
                <a:solidFill>
                  <a:schemeClr val="bg1"/>
                </a:solidFill>
              </a:defRPr>
            </a:lvl1pPr>
            <a:lvl2pPr marL="0" indent="0">
              <a:spcBef>
                <a:spcPts val="600"/>
              </a:spcBef>
              <a:buClrTx/>
              <a:buFont typeface="Arial" panose="020B0604020202020204" pitchFamily="34" charset="0"/>
              <a:buNone/>
              <a:tabLst/>
              <a:defRPr sz="1400" b="0">
                <a:solidFill>
                  <a:schemeClr val="bg2"/>
                </a:solidFill>
              </a:defRPr>
            </a:lvl2pPr>
            <a:lvl3pPr marL="0" indent="0">
              <a:lnSpc>
                <a:spcPct val="100000"/>
              </a:lnSpc>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pic>
        <p:nvPicPr>
          <p:cNvPr id="11" name="Picture 10">
            <a:extLst>
              <a:ext uri="{FF2B5EF4-FFF2-40B4-BE49-F238E27FC236}">
                <a16:creationId xmlns="" xmlns:a16="http://schemas.microsoft.com/office/drawing/2014/main" id="{512726DF-6F11-A046-A464-EDA25384451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571999" y="339725"/>
            <a:ext cx="4208464" cy="2232248"/>
          </a:xfrm>
          <a:prstGeom prst="rect">
            <a:avLst/>
          </a:prstGeom>
        </p:spPr>
      </p:pic>
      <p:sp>
        <p:nvSpPr>
          <p:cNvPr id="12" name="Content Placeholder 2">
            <a:extLst>
              <a:ext uri="{FF2B5EF4-FFF2-40B4-BE49-F238E27FC236}">
                <a16:creationId xmlns="" xmlns:a16="http://schemas.microsoft.com/office/drawing/2014/main" id="{90D38123-EAFE-6547-BCB7-FBEA3CEE4659}"/>
              </a:ext>
            </a:extLst>
          </p:cNvPr>
          <p:cNvSpPr>
            <a:spLocks noGrp="1"/>
          </p:cNvSpPr>
          <p:nvPr>
            <p:ph sz="half" idx="1"/>
          </p:nvPr>
        </p:nvSpPr>
        <p:spPr>
          <a:xfrm>
            <a:off x="393192" y="2789380"/>
            <a:ext cx="397046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Content Placeholder 2">
            <a:extLst>
              <a:ext uri="{FF2B5EF4-FFF2-40B4-BE49-F238E27FC236}">
                <a16:creationId xmlns="" xmlns:a16="http://schemas.microsoft.com/office/drawing/2014/main" id="{8632714A-C798-264C-BF85-7D9D636A90BA}"/>
              </a:ext>
            </a:extLst>
          </p:cNvPr>
          <p:cNvSpPr>
            <a:spLocks noGrp="1"/>
          </p:cNvSpPr>
          <p:nvPr>
            <p:ph sz="half" idx="18"/>
          </p:nvPr>
        </p:nvSpPr>
        <p:spPr>
          <a:xfrm>
            <a:off x="4811967" y="2788920"/>
            <a:ext cx="3968496"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11982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19 May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 xmlns:a16="http://schemas.microsoft.com/office/drawing/2014/main"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 xmlns:a16="http://schemas.microsoft.com/office/drawing/2014/main"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19 May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 xmlns:a16="http://schemas.microsoft.com/office/drawing/2014/main"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 xmlns:a16="http://schemas.microsoft.com/office/drawing/2014/main"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19 May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 xmlns:a16="http://schemas.microsoft.com/office/drawing/2014/main"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 xmlns:a16="http://schemas.microsoft.com/office/drawing/2014/main"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Title_Slide_Option-10a-DP">
    <p:spTree>
      <p:nvGrpSpPr>
        <p:cNvPr id="1" name=""/>
        <p:cNvGrpSpPr/>
        <p:nvPr/>
      </p:nvGrpSpPr>
      <p:grpSpPr>
        <a:xfrm>
          <a:off x="0" y="0"/>
          <a:ext cx="0" cy="0"/>
          <a:chOff x="0" y="0"/>
          <a:chExt cx="0" cy="0"/>
        </a:xfrm>
      </p:grpSpPr>
      <p:pic>
        <p:nvPicPr>
          <p:cNvPr id="6" name="Picture 5" descr="Imagen de una persona, interior, un hombre, de frente&#10;&#10;Descripción generada automáticamente">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97CD8933-2293-414B-A4B6-207512DB0B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899" t="22451" r="27191" b="16875"/>
          <a:stretch/>
        </p:blipFill>
        <p:spPr>
          <a:xfrm>
            <a:off x="0" y="0"/>
            <a:ext cx="9144000" cy="5143500"/>
          </a:xfrm>
          <a:prstGeom prst="rect">
            <a:avLst/>
          </a:prstGeom>
        </p:spPr>
      </p:pic>
      <p:pic>
        <p:nvPicPr>
          <p:cNvPr id="3" name="Picture 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BB2BA415-51D7-CB48-99B7-75097464C32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2647479"/>
            <a:ext cx="4960937" cy="1873970"/>
          </a:xfrm>
          <a:prstGeom prst="rect">
            <a:avLst/>
          </a:prstGeom>
        </p:spPr>
      </p:pic>
      <p:sp>
        <p:nvSpPr>
          <p:cNvPr id="9" name="Title 3"/>
          <p:cNvSpPr>
            <a:spLocks noGrp="1"/>
          </p:cNvSpPr>
          <p:nvPr>
            <p:ph type="title" hasCustomPrompt="1"/>
          </p:nvPr>
        </p:nvSpPr>
        <p:spPr>
          <a:xfrm>
            <a:off x="0" y="2647479"/>
            <a:ext cx="4960937" cy="1873970"/>
          </a:xfrm>
          <a:prstGeom prst="rect">
            <a:avLst/>
          </a:prstGeom>
          <a:noFill/>
        </p:spPr>
        <p:txBody>
          <a:bodyPr lIns="548640" tIns="274320" bIns="91440" anchor="t" anchorCtr="0"/>
          <a:lstStyle>
            <a:lvl1pPr>
              <a:defRPr lang="en-US" sz="2800" dirty="0">
                <a:solidFill>
                  <a:schemeClr val="bg1"/>
                </a:solidFill>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7" name="Picture 6">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130680C9-5CAB-E649-AF3E-8BC50E7FBB03}"/>
              </a:ext>
            </a:extLst>
          </p:cNvPr>
          <p:cNvPicPr>
            <a:picLocks noChangeAspect="1"/>
          </p:cNvPicPr>
          <p:nvPr userDrawn="1"/>
        </p:nvPicPr>
        <p:blipFill>
          <a:blip r:embed="rId4" cstate="screen">
            <a:alphaModFix amt="61000"/>
            <a:extLst>
              <a:ext uri="{28A0092B-C50C-407E-A947-70E740481C1C}">
                <a14:useLocalDpi xmlns:a14="http://schemas.microsoft.com/office/drawing/2010/main"/>
              </a:ext>
            </a:extLst>
          </a:blip>
          <a:stretch>
            <a:fillRect/>
          </a:stretch>
        </p:blipFill>
        <p:spPr>
          <a:xfrm>
            <a:off x="7882128" y="4662086"/>
            <a:ext cx="946404" cy="186944"/>
          </a:xfrm>
          <a:prstGeom prst="rect">
            <a:avLst/>
          </a:prstGeom>
        </p:spPr>
      </p:pic>
    </p:spTree>
    <p:extLst>
      <p:ext uri="{BB962C8B-B14F-4D97-AF65-F5344CB8AC3E}">
        <p14:creationId xmlns:p14="http://schemas.microsoft.com/office/powerpoint/2010/main" val="2884953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Slide_Option-11">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B4C31C69-15F1-D249-A726-FA4DA80DB174}"/>
              </a:ext>
            </a:extLst>
          </p:cNvPr>
          <p:cNvSpPr/>
          <p:nvPr userDrawn="1"/>
        </p:nvSpPr>
        <p:spPr>
          <a:xfrm>
            <a:off x="0" y="0"/>
            <a:ext cx="9144000"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 xmlns:a16="http://schemas.microsoft.com/office/drawing/2014/main" id="{DB3788F8-03CA-5142-9F91-AF722F55C0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 xmlns:a16="http://schemas.microsoft.com/office/drawing/2014/main"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3612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_Slide_Option-11-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 xmlns:a16="http://schemas.microsoft.com/office/drawing/2014/main" id="{DB3788F8-03CA-5142-9F91-AF722F55C00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 xmlns:a16="http://schemas.microsoft.com/office/drawing/2014/main"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1081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_Slide_Option-Red">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B4C31C69-15F1-D249-A726-FA4DA80DB174}"/>
              </a:ext>
            </a:extLst>
          </p:cNvPr>
          <p:cNvSpPr/>
          <p:nvPr userDrawn="1"/>
        </p:nvSpPr>
        <p:spPr>
          <a:xfrm>
            <a:off x="0" y="0"/>
            <a:ext cx="9144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 xmlns:a16="http://schemas.microsoft.com/office/drawing/2014/main" id="{DB3788F8-03CA-5142-9F91-AF722F55C0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 xmlns:a16="http://schemas.microsoft.com/office/drawing/2014/main"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3505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_1-Column_Red-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31CB4407-7DE3-0B4A-9B3E-43311EAE0B69}"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0" indent="0">
              <a:lnSpc>
                <a:spcPct val="95000"/>
              </a:lnSpc>
              <a:spcAft>
                <a:spcPts val="300"/>
              </a:spcAft>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403225" indent="-173038">
              <a:lnSpc>
                <a:spcPct val="95000"/>
              </a:lnSpc>
              <a:buClrTx/>
              <a:buFont typeface="System Font Regular"/>
              <a:buChar char="–"/>
              <a:tabLst/>
              <a:defRPr sz="1350">
                <a:solidFill>
                  <a:schemeClr val="tx1"/>
                </a:solidFill>
              </a:defRPr>
            </a:lvl4pPr>
            <a:lvl5pPr marL="574675"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pic>
        <p:nvPicPr>
          <p:cNvPr id="9" name="Picture 8">
            <a:extLst>
              <a:ext uri="{FF2B5EF4-FFF2-40B4-BE49-F238E27FC236}">
                <a16:creationId xmlns="" xmlns:a16="http://schemas.microsoft.com/office/drawing/2014/main" id="{DB48817F-9A6A-B147-ADAB-2ACBAD87DFA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3411602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84A488A7-183F-5746-93A4-EE043C1FF428}"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1610243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5"/>
          <p:cNvSpPr>
            <a:spLocks noGrp="1"/>
          </p:cNvSpPr>
          <p:nvPr>
            <p:ph type="sldNum" sz="quarter" idx="4"/>
          </p:nvPr>
        </p:nvSpPr>
        <p:spPr>
          <a:xfrm>
            <a:off x="390418" y="4778126"/>
            <a:ext cx="365158" cy="92333"/>
          </a:xfrm>
          <a:prstGeom prst="rect">
            <a:avLst/>
          </a:prstGeom>
        </p:spPr>
        <p:txBody>
          <a:bodyPr vert="horz" wrap="square" lIns="0" tIns="0" rIns="0" bIns="0" rtlCol="0" anchor="ctr">
            <a:spAutoFit/>
          </a:bodyPr>
          <a:lstStyle>
            <a:lvl1pPr algn="l">
              <a:defRPr sz="600">
                <a:solidFill>
                  <a:schemeClr val="tx1"/>
                </a:solidFill>
              </a:defRPr>
            </a:lvl1pPr>
          </a:lstStyle>
          <a:p>
            <a:fld id="{80CC3474-811F-B342-9D29-E222B00B2A79}" type="slidenum">
              <a:rPr lang="en-US" smtClean="0"/>
              <a:pPr/>
              <a:t>‹#›</a:t>
            </a:fld>
            <a:endParaRPr lang="en-US" dirty="0"/>
          </a:p>
        </p:txBody>
      </p:sp>
      <p:sp>
        <p:nvSpPr>
          <p:cNvPr id="9" name="Date Placeholder 3"/>
          <p:cNvSpPr>
            <a:spLocks noGrp="1"/>
          </p:cNvSpPr>
          <p:nvPr>
            <p:ph type="dt" sz="half" idx="2"/>
          </p:nvPr>
        </p:nvSpPr>
        <p:spPr>
          <a:xfrm>
            <a:off x="998115" y="4778126"/>
            <a:ext cx="1154535" cy="92333"/>
          </a:xfrm>
          <a:prstGeom prst="rect">
            <a:avLst/>
          </a:prstGeom>
        </p:spPr>
        <p:txBody>
          <a:bodyPr vert="horz" lIns="0" tIns="45720" rIns="0" bIns="45720" rtlCol="0" anchor="ctr"/>
          <a:lstStyle>
            <a:lvl1pPr marL="0" algn="l" defTabSz="342900" rtl="0" eaLnBrk="1" latinLnBrk="0" hangingPunct="1">
              <a:defRPr lang="en-US" sz="600" kern="1200" smtClean="0">
                <a:solidFill>
                  <a:schemeClr val="tx1"/>
                </a:solidFill>
                <a:latin typeface="+mn-lt"/>
                <a:ea typeface="+mn-ea"/>
                <a:cs typeface="+mn-cs"/>
              </a:defRPr>
            </a:lvl1pPr>
          </a:lstStyle>
          <a:p>
            <a:fld id="{649D78C2-E7C3-F145-9834-136C1828525E}" type="datetime3">
              <a:t>19 May 2020</a:t>
            </a:fld>
            <a:endParaRPr lang="en-US" dirty="0"/>
          </a:p>
        </p:txBody>
      </p:sp>
      <p:sp>
        <p:nvSpPr>
          <p:cNvPr id="2" name="Footer Placeholder 1"/>
          <p:cNvSpPr>
            <a:spLocks noGrp="1"/>
          </p:cNvSpPr>
          <p:nvPr>
            <p:ph type="ftr" sz="quarter" idx="3"/>
          </p:nvPr>
        </p:nvSpPr>
        <p:spPr>
          <a:xfrm>
            <a:off x="3059832" y="4776788"/>
            <a:ext cx="3055218" cy="93671"/>
          </a:xfrm>
          <a:prstGeom prst="rect">
            <a:avLst/>
          </a:prstGeom>
        </p:spPr>
        <p:txBody>
          <a:bodyPr vert="horz" lIns="0" tIns="45720" rIns="0" bIns="45720" rtlCol="0" anchor="ctr"/>
          <a:lstStyle>
            <a:lvl1pPr algn="l">
              <a:defRPr sz="600">
                <a:solidFill>
                  <a:schemeClr val="tx1"/>
                </a:solidFill>
              </a:defRPr>
            </a:lvl1pPr>
          </a:lstStyle>
          <a:p>
            <a:r>
              <a:rPr lang="en-US"/>
              <a:t>Xerox Internal Use Only</a:t>
            </a:r>
            <a:endParaRPr lang="en-US" dirty="0"/>
          </a:p>
        </p:txBody>
      </p:sp>
      <p:pic>
        <p:nvPicPr>
          <p:cNvPr id="10" name="Picture 9">
            <a:extLst>
              <a:ext uri="{FF2B5EF4-FFF2-40B4-BE49-F238E27FC236}">
                <a16:creationId xmlns="" xmlns:a16="http://schemas.microsoft.com/office/drawing/2014/main" id="{4D6A88E3-A120-934A-B1EF-42658A891258}"/>
              </a:ext>
            </a:extLst>
          </p:cNvPr>
          <p:cNvPicPr>
            <a:picLocks noChangeAspect="1"/>
          </p:cNvPicPr>
          <p:nvPr userDrawn="1"/>
        </p:nvPicPr>
        <p:blipFill rotWithShape="1">
          <a:blip r:embed="rId51"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4063368707"/>
      </p:ext>
    </p:extLst>
  </p:cSld>
  <p:clrMap bg1="lt1" tx1="dk1" bg2="lt2" tx2="dk2" accent1="accent1" accent2="accent2" accent3="accent3" accent4="accent4" accent5="accent5" accent6="accent6" hlink="hlink" folHlink="folHlink"/>
  <p:sldLayoutIdLst>
    <p:sldLayoutId id="2147483899" r:id="rId1"/>
    <p:sldLayoutId id="2147483859" r:id="rId2"/>
    <p:sldLayoutId id="2147483819" r:id="rId3"/>
    <p:sldLayoutId id="2147483885" r:id="rId4"/>
    <p:sldLayoutId id="2147483823" r:id="rId5"/>
    <p:sldLayoutId id="2147483891" r:id="rId6"/>
    <p:sldLayoutId id="2147483879" r:id="rId7"/>
    <p:sldLayoutId id="2147483749" r:id="rId8"/>
    <p:sldLayoutId id="2147483826" r:id="rId9"/>
    <p:sldLayoutId id="2147483886" r:id="rId10"/>
    <p:sldLayoutId id="2147483887" r:id="rId11"/>
    <p:sldLayoutId id="2147483884" r:id="rId12"/>
    <p:sldLayoutId id="2147483893" r:id="rId13"/>
    <p:sldLayoutId id="2147483752" r:id="rId14"/>
    <p:sldLayoutId id="2147483827" r:id="rId15"/>
    <p:sldLayoutId id="2147483754" r:id="rId16"/>
    <p:sldLayoutId id="2147483878" r:id="rId17"/>
    <p:sldLayoutId id="2147483753" r:id="rId18"/>
    <p:sldLayoutId id="2147483828" r:id="rId19"/>
    <p:sldLayoutId id="2147483843" r:id="rId20"/>
    <p:sldLayoutId id="2147483844" r:id="rId21"/>
    <p:sldLayoutId id="2147483779" r:id="rId22"/>
    <p:sldLayoutId id="2147483829" r:id="rId23"/>
    <p:sldLayoutId id="2147483755" r:id="rId24"/>
    <p:sldLayoutId id="2147483830" r:id="rId25"/>
    <p:sldLayoutId id="2147483756" r:id="rId26"/>
    <p:sldLayoutId id="2147483831" r:id="rId27"/>
    <p:sldLayoutId id="2147483757" r:id="rId28"/>
    <p:sldLayoutId id="2147483796" r:id="rId29"/>
    <p:sldLayoutId id="2147483797" r:id="rId30"/>
    <p:sldLayoutId id="2147483758" r:id="rId31"/>
    <p:sldLayoutId id="2147483834" r:id="rId32"/>
    <p:sldLayoutId id="2147483801" r:id="rId33"/>
    <p:sldLayoutId id="2147483761" r:id="rId34"/>
    <p:sldLayoutId id="2147483784" r:id="rId35"/>
    <p:sldLayoutId id="2147483800" r:id="rId36"/>
    <p:sldLayoutId id="2147483765" r:id="rId37"/>
    <p:sldLayoutId id="2147483794" r:id="rId38"/>
    <p:sldLayoutId id="2147483838" r:id="rId39"/>
    <p:sldLayoutId id="2147483900" r:id="rId40"/>
    <p:sldLayoutId id="2147483781" r:id="rId41"/>
    <p:sldLayoutId id="2147483894" r:id="rId42"/>
    <p:sldLayoutId id="2147483903" r:id="rId43"/>
    <p:sldLayoutId id="2147483904" r:id="rId44"/>
    <p:sldLayoutId id="2147483901" r:id="rId45"/>
    <p:sldLayoutId id="2147483902" r:id="rId46"/>
    <p:sldLayoutId id="2147483895" r:id="rId47"/>
    <p:sldLayoutId id="2147483896" r:id="rId48"/>
    <p:sldLayoutId id="2147483898" r:id="rId4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4" userDrawn="1">
          <p15:clr>
            <a:srgbClr val="F26B43"/>
          </p15:clr>
        </p15:guide>
        <p15:guide id="2" pos="2880" userDrawn="1">
          <p15:clr>
            <a:srgbClr val="F26B43"/>
          </p15:clr>
        </p15:guide>
        <p15:guide id="3" orient="horz" pos="3009" userDrawn="1">
          <p15:clr>
            <a:srgbClr val="F26B43"/>
          </p15:clr>
        </p15:guide>
        <p15:guide id="5" pos="5531" userDrawn="1">
          <p15:clr>
            <a:srgbClr val="F26B43"/>
          </p15:clr>
        </p15:guide>
        <p15:guide id="6" pos="245" userDrawn="1">
          <p15:clr>
            <a:srgbClr val="F26B43"/>
          </p15:clr>
        </p15:guide>
        <p15:guide id="7" orient="horz" pos="2208" userDrawn="1">
          <p15:clr>
            <a:srgbClr val="F26B43"/>
          </p15:clr>
        </p15:guide>
        <p15:guide id="8" orient="horz" pos="798" userDrawn="1">
          <p15:clr>
            <a:srgbClr val="F26B43"/>
          </p15:clr>
        </p15:guide>
        <p15:guide id="9" orient="horz" pos="2604" userDrawn="1">
          <p15:clr>
            <a:srgbClr val="F26B43"/>
          </p15:clr>
        </p15:guide>
        <p15:guide id="10" orient="horz" pos="894" userDrawn="1">
          <p15:clr>
            <a:srgbClr val="F26B43"/>
          </p15:clr>
        </p15:guide>
        <p15:guide id="11" orient="horz" pos="2932" userDrawn="1">
          <p15:clr>
            <a:srgbClr val="F26B43"/>
          </p15:clr>
        </p15:guide>
        <p15:guide id="12" orient="horz" pos="162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jpeg"/><Relationship Id="rId2" Type="http://schemas.openxmlformats.org/officeDocument/2006/relationships/notesSlide" Target="../notesSlides/notesSlide3.xml"/><Relationship Id="rId1" Type="http://schemas.openxmlformats.org/officeDocument/2006/relationships/slideLayout" Target="../slideLayouts/slideLayout35.xml"/><Relationship Id="rId6" Type="http://schemas.openxmlformats.org/officeDocument/2006/relationships/image" Target="../media/image22.tiff"/><Relationship Id="rId11" Type="http://schemas.openxmlformats.org/officeDocument/2006/relationships/image" Target="../media/image27.pn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gif"/></Relationships>
</file>

<file path=ppt/slides/_rels/slide4.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4.xml"/><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48.xml"/><Relationship Id="rId4" Type="http://schemas.openxmlformats.org/officeDocument/2006/relationships/image" Target="../media/image31.png"/></Relationships>
</file>

<file path=ppt/slides/_rels/slide6.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6.xml"/><Relationship Id="rId1" Type="http://schemas.openxmlformats.org/officeDocument/2006/relationships/slideLayout" Target="../slideLayouts/slideLayout4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ersona sentada a una mesa delante de un ordenador&#10;&#10;Descripción generada automáticamente">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49F029F1-469A-3C44-8ABD-2E230FC7CB8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1100" r="6488" b="25131"/>
          <a:stretch/>
        </p:blipFill>
        <p:spPr>
          <a:xfrm>
            <a:off x="0" y="0"/>
            <a:ext cx="9144000" cy="3505200"/>
          </a:xfrm>
          <a:prstGeom prst="rect">
            <a:avLst/>
          </a:prstGeom>
        </p:spPr>
      </p:pic>
      <p:sp>
        <p:nvSpPr>
          <p:cNvPr id="5" name="Title 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C635B8EC-B7F3-1945-89FC-1DD523F6F1F7}"/>
              </a:ext>
            </a:extLst>
          </p:cNvPr>
          <p:cNvSpPr txBox="1">
            <a:spLocks/>
          </p:cNvSpPr>
          <p:nvPr/>
        </p:nvSpPr>
        <p:spPr>
          <a:xfrm>
            <a:off x="685799" y="3505200"/>
            <a:ext cx="7679988" cy="1271588"/>
          </a:xfrm>
          <a:prstGeom prst="rect">
            <a:avLst/>
          </a:prstGeom>
          <a:noFill/>
        </p:spPr>
        <p:txBody>
          <a:bodyPr lIns="0" tIns="274320" rIns="182880" bIns="91440" anchor="t" anchorCtr="0"/>
          <a:lstStyle>
            <a:lvl1pPr marL="0" indent="0" algn="l" defTabSz="685800" rtl="0" eaLnBrk="1" latinLnBrk="0" hangingPunct="1">
              <a:lnSpc>
                <a:spcPct val="90000"/>
              </a:lnSpc>
              <a:spcBef>
                <a:spcPct val="0"/>
              </a:spcBef>
              <a:buClrTx/>
              <a:buFont typeface="Arial" panose="020B0604020202020204" pitchFamily="34" charset="0"/>
              <a:buNone/>
              <a:defRPr lang="en-US" sz="2800" kern="1200" dirty="0">
                <a:solidFill>
                  <a:schemeClr val="tx1"/>
                </a:solidFill>
                <a:latin typeface="Arial" panose="020B0604020202020204" pitchFamily="34" charset="0"/>
                <a:ea typeface="+mj-ea"/>
                <a:cs typeface="Arial" panose="020B0604020202020204" pitchFamily="34" charset="0"/>
              </a:defRPr>
            </a:lvl1pPr>
          </a:lstStyle>
          <a:p>
            <a:pPr>
              <a:lnSpc>
                <a:spcPts val="3360"/>
              </a:lnSpc>
            </a:pPr>
            <a:r>
              <a:rPr lang="es-ES" dirty="0" smtClean="0"/>
              <a:t>Tóner Xerox</a:t>
            </a:r>
            <a:r>
              <a:rPr lang="es-ES" sz="1800" baseline="70000" dirty="0" smtClean="0"/>
              <a:t>®</a:t>
            </a:r>
            <a:r>
              <a:rPr lang="es-ES" dirty="0" smtClean="0"/>
              <a:t> </a:t>
            </a:r>
            <a:r>
              <a:rPr lang="es-ES" dirty="0" err="1" smtClean="0"/>
              <a:t>Everyday</a:t>
            </a:r>
            <a:r>
              <a:rPr lang="es-ES" sz="2400" baseline="30000" dirty="0"/>
              <a:t>™</a:t>
            </a:r>
            <a:r>
              <a:rPr dirty="0"/>
              <a:t/>
            </a:r>
            <a:br>
              <a:rPr dirty="0"/>
            </a:br>
            <a:r>
              <a:rPr lang="es-ES" sz="2000" dirty="0">
                <a:solidFill>
                  <a:schemeClr val="bg2"/>
                </a:solidFill>
              </a:rPr>
              <a:t>Ahorro. Fiabilidad. Seguridad. </a:t>
            </a:r>
            <a:endParaRPr lang="es-ES" sz="2400" dirty="0">
              <a:solidFill>
                <a:schemeClr val="bg2"/>
              </a:solidFill>
            </a:endParaRPr>
          </a:p>
        </p:txBody>
      </p:sp>
    </p:spTree>
    <p:extLst>
      <p:ext uri="{BB962C8B-B14F-4D97-AF65-F5344CB8AC3E}">
        <p14:creationId xmlns:p14="http://schemas.microsoft.com/office/powerpoint/2010/main" val="3201206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2F2E88B3-3EC1-5F41-940C-AFBA06F3AC4F}"/>
              </a:ext>
            </a:extLst>
          </p:cNvPr>
          <p:cNvSpPr>
            <a:spLocks noGrp="1"/>
          </p:cNvSpPr>
          <p:nvPr>
            <p:ph type="sldNum" sz="quarter" idx="10"/>
          </p:nvPr>
        </p:nvSpPr>
        <p:spPr/>
        <p:txBody>
          <a:bodyPr/>
          <a:lstStyle/>
          <a:p>
            <a:fld id="{80CC3474-811F-B342-9D29-E222B00B2A79}" type="slidenum">
              <a:rPr lang="en-US" smtClean="0"/>
              <a:pPr/>
              <a:t>2</a:t>
            </a:fld>
            <a:endParaRPr lang="es-ES" dirty="0"/>
          </a:p>
        </p:txBody>
      </p:sp>
      <p:sp>
        <p:nvSpPr>
          <p:cNvPr id="3" name="Date Placeholder 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9DA8EE69-6D1A-C341-9486-629AFE86A937}"/>
              </a:ext>
            </a:extLst>
          </p:cNvPr>
          <p:cNvSpPr>
            <a:spLocks noGrp="1"/>
          </p:cNvSpPr>
          <p:nvPr>
            <p:ph type="dt" sz="half" idx="11"/>
          </p:nvPr>
        </p:nvSpPr>
        <p:spPr/>
        <p:txBody>
          <a:bodyPr/>
          <a:lstStyle/>
          <a:p>
            <a:fld id="{891BB57F-AEE8-5843-9645-1EFFAF037752}" type="datetime3">
              <a:rPr lang="en-US"/>
              <a:t>15 June 2020</a:t>
            </a:fld>
            <a:endParaRPr lang="es-ES" dirty="0"/>
          </a:p>
        </p:txBody>
      </p:sp>
      <p:sp>
        <p:nvSpPr>
          <p:cNvPr id="4" name="Text Placeholder 3">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10A6952C-818D-2E47-8075-3BC48759C5A2}"/>
              </a:ext>
            </a:extLst>
          </p:cNvPr>
          <p:cNvSpPr>
            <a:spLocks noGrp="1"/>
          </p:cNvSpPr>
          <p:nvPr>
            <p:ph type="body" sz="quarter" idx="19"/>
          </p:nvPr>
        </p:nvSpPr>
        <p:spPr>
          <a:xfrm>
            <a:off x="404340" y="350900"/>
            <a:ext cx="4167659" cy="2220850"/>
          </a:xfrm>
        </p:spPr>
        <p:txBody>
          <a:bodyPr lIns="301752" anchor="ctr"/>
          <a:lstStyle/>
          <a:p>
            <a:r>
              <a:rPr lang="es-ES" sz="2800" dirty="0"/>
              <a:t>¿Y si no tuviera que elegir entre calidad </a:t>
            </a:r>
            <a:r>
              <a:rPr lang="es-ES" sz="2800" dirty="0" smtClean="0"/>
              <a:t/>
            </a:r>
            <a:br>
              <a:rPr lang="es-ES" sz="2800" dirty="0" smtClean="0"/>
            </a:br>
            <a:r>
              <a:rPr lang="es-ES" sz="2800" dirty="0" smtClean="0"/>
              <a:t>y </a:t>
            </a:r>
            <a:r>
              <a:rPr lang="es-ES" sz="2800" dirty="0"/>
              <a:t>costes?</a:t>
            </a:r>
          </a:p>
        </p:txBody>
      </p:sp>
      <p:sp>
        <p:nvSpPr>
          <p:cNvPr id="5" name="Content Placeholder 4">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AFA8ACD7-89D3-2746-92B6-B4335E212862}"/>
              </a:ext>
            </a:extLst>
          </p:cNvPr>
          <p:cNvSpPr>
            <a:spLocks noGrp="1"/>
          </p:cNvSpPr>
          <p:nvPr>
            <p:ph sz="half" idx="1"/>
          </p:nvPr>
        </p:nvSpPr>
        <p:spPr>
          <a:xfrm>
            <a:off x="688467" y="2665810"/>
            <a:ext cx="3970464" cy="1699374"/>
          </a:xfrm>
        </p:spPr>
        <p:txBody>
          <a:bodyPr/>
          <a:lstStyle/>
          <a:p>
            <a:pPr>
              <a:buClr>
                <a:schemeClr val="tx1"/>
              </a:buClr>
            </a:pPr>
            <a:r>
              <a:rPr lang="es-ES" dirty="0">
                <a:solidFill>
                  <a:schemeClr val="bg2"/>
                </a:solidFill>
              </a:rPr>
              <a:t>Tóneres de equipos originales</a:t>
            </a:r>
          </a:p>
          <a:p>
            <a:pPr marL="302419" indent="-285750">
              <a:lnSpc>
                <a:spcPct val="150000"/>
              </a:lnSpc>
              <a:buClr>
                <a:schemeClr val="tx1"/>
              </a:buClr>
              <a:buFont typeface="Arial" panose="020B0604020202020204" pitchFamily="34" charset="0"/>
              <a:buChar char="•"/>
            </a:pPr>
            <a:r>
              <a:rPr lang="es-ES" sz="1400" dirty="0"/>
              <a:t>Precio elevado</a:t>
            </a:r>
          </a:p>
          <a:p>
            <a:pPr marL="302419" indent="-285750">
              <a:lnSpc>
                <a:spcPct val="90000"/>
              </a:lnSpc>
              <a:buClr>
                <a:schemeClr val="tx1"/>
              </a:buClr>
              <a:buFont typeface="Arial" panose="020B0604020202020204" pitchFamily="34" charset="0"/>
              <a:buChar char="•"/>
            </a:pPr>
            <a:r>
              <a:rPr lang="es-ES" sz="1400" dirty="0"/>
              <a:t>Garantía de seguridad del producto</a:t>
            </a:r>
          </a:p>
          <a:p>
            <a:pPr marL="302419" indent="-285750">
              <a:lnSpc>
                <a:spcPct val="90000"/>
              </a:lnSpc>
              <a:buClr>
                <a:schemeClr val="tx1"/>
              </a:buClr>
              <a:buFont typeface="Arial" panose="020B0604020202020204" pitchFamily="34" charset="0"/>
              <a:buChar char="•"/>
            </a:pPr>
            <a:r>
              <a:rPr lang="es-ES" sz="1400" dirty="0"/>
              <a:t>No tóxicos</a:t>
            </a:r>
          </a:p>
          <a:p>
            <a:pPr marL="302419" indent="-285750">
              <a:lnSpc>
                <a:spcPct val="90000"/>
              </a:lnSpc>
              <a:buClr>
                <a:schemeClr val="tx1"/>
              </a:buClr>
              <a:buFont typeface="Arial" panose="020B0604020202020204" pitchFamily="34" charset="0"/>
              <a:buChar char="•"/>
            </a:pPr>
            <a:r>
              <a:rPr lang="es-ES" sz="1400" dirty="0"/>
              <a:t>Seguros para las personas</a:t>
            </a:r>
            <a:r>
              <a:rPr lang="es-ES" sz="1400" dirty="0" smtClean="0"/>
              <a:t>/</a:t>
            </a:r>
            <a:br>
              <a:rPr lang="es-ES" sz="1400" dirty="0" smtClean="0"/>
            </a:br>
            <a:r>
              <a:rPr lang="es-ES" sz="1400" dirty="0" smtClean="0"/>
              <a:t>el medio ambiente</a:t>
            </a:r>
            <a:endParaRPr lang="es-ES" dirty="0"/>
          </a:p>
        </p:txBody>
      </p:sp>
      <p:sp>
        <p:nvSpPr>
          <p:cNvPr id="6" name="Content Placeholder 5">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72FD5E70-77E8-8843-859F-49AE7978ECFC}"/>
              </a:ext>
            </a:extLst>
          </p:cNvPr>
          <p:cNvSpPr>
            <a:spLocks noGrp="1"/>
          </p:cNvSpPr>
          <p:nvPr>
            <p:ph sz="half" idx="18"/>
          </p:nvPr>
        </p:nvSpPr>
        <p:spPr>
          <a:xfrm>
            <a:off x="4154742" y="2665350"/>
            <a:ext cx="3968496" cy="1576138"/>
          </a:xfrm>
        </p:spPr>
        <p:txBody>
          <a:bodyPr/>
          <a:lstStyle/>
          <a:p>
            <a:pPr>
              <a:buClr>
                <a:schemeClr val="tx1"/>
              </a:buClr>
            </a:pPr>
            <a:r>
              <a:rPr lang="es-ES" spc="-30" dirty="0">
                <a:solidFill>
                  <a:schemeClr val="bg2"/>
                </a:solidFill>
              </a:rPr>
              <a:t>Tóneres baratos de marca desconocida</a:t>
            </a:r>
          </a:p>
          <a:p>
            <a:pPr marL="302419" indent="-285750">
              <a:lnSpc>
                <a:spcPct val="150000"/>
              </a:lnSpc>
              <a:buClr>
                <a:schemeClr val="tx1"/>
              </a:buClr>
              <a:buFont typeface="Arial" panose="020B0604020202020204" pitchFamily="34" charset="0"/>
              <a:buChar char="•"/>
            </a:pPr>
            <a:r>
              <a:rPr lang="es-ES" sz="1400" dirty="0"/>
              <a:t>Menor precio</a:t>
            </a:r>
          </a:p>
          <a:p>
            <a:pPr marL="302419" indent="-285750">
              <a:lnSpc>
                <a:spcPct val="90000"/>
              </a:lnSpc>
              <a:buClr>
                <a:schemeClr val="tx1"/>
              </a:buClr>
              <a:buFont typeface="Arial" panose="020B0604020202020204" pitchFamily="34" charset="0"/>
              <a:buChar char="•"/>
            </a:pPr>
            <a:r>
              <a:rPr lang="es-ES" sz="1400" dirty="0"/>
              <a:t>Calidad no fiable</a:t>
            </a:r>
          </a:p>
          <a:p>
            <a:pPr marL="302419" indent="-285750">
              <a:lnSpc>
                <a:spcPct val="90000"/>
              </a:lnSpc>
              <a:buClr>
                <a:schemeClr val="tx1"/>
              </a:buClr>
              <a:buFont typeface="Arial" panose="020B0604020202020204" pitchFamily="34" charset="0"/>
              <a:buChar char="•"/>
            </a:pPr>
            <a:r>
              <a:rPr lang="es-ES" sz="1400" dirty="0"/>
              <a:t>Propensos a dañar las impresoras</a:t>
            </a:r>
          </a:p>
          <a:p>
            <a:pPr marL="302419" indent="-285750">
              <a:lnSpc>
                <a:spcPct val="90000"/>
              </a:lnSpc>
              <a:buClr>
                <a:schemeClr val="tx1"/>
              </a:buClr>
              <a:buFont typeface="Arial" panose="020B0604020202020204" pitchFamily="34" charset="0"/>
              <a:buChar char="•"/>
            </a:pPr>
            <a:r>
              <a:rPr lang="es-ES" sz="1400" dirty="0"/>
              <a:t>Niveles de seguridad discutibles</a:t>
            </a:r>
          </a:p>
          <a:p>
            <a:pPr marL="302419" indent="-285750">
              <a:lnSpc>
                <a:spcPct val="90000"/>
              </a:lnSpc>
              <a:buClr>
                <a:schemeClr val="tx1"/>
              </a:buClr>
              <a:buFont typeface="Arial" panose="020B0604020202020204" pitchFamily="34" charset="0"/>
              <a:buChar char="•"/>
            </a:pPr>
            <a:r>
              <a:rPr lang="es-ES" sz="1400" dirty="0"/>
              <a:t>Pueden generar costes </a:t>
            </a:r>
            <a:r>
              <a:rPr lang="es-ES" sz="1400" dirty="0" smtClean="0"/>
              <a:t>imprevistos</a:t>
            </a:r>
            <a:endParaRPr lang="es-ES" dirty="0"/>
          </a:p>
        </p:txBody>
      </p:sp>
      <p:sp>
        <p:nvSpPr>
          <p:cNvPr id="7" name="Footer Placeholder 6">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622A16E4-8409-4B17-A7B0-A9ABD5717616}"/>
              </a:ext>
            </a:extLst>
          </p:cNvPr>
          <p:cNvSpPr>
            <a:spLocks noGrp="1"/>
          </p:cNvSpPr>
          <p:nvPr>
            <p:ph type="ftr" sz="quarter" idx="12"/>
          </p:nvPr>
        </p:nvSpPr>
        <p:spPr/>
        <p:txBody>
          <a:bodyPr/>
          <a:lstStyle/>
          <a:p>
            <a:r>
              <a:rPr lang="es-ES" smtClean="0"/>
              <a:t>Solo para uso interno de Xerox</a:t>
            </a:r>
            <a:endParaRPr lang="es-ES" dirty="0"/>
          </a:p>
        </p:txBody>
      </p:sp>
      <p:pic>
        <p:nvPicPr>
          <p:cNvPr id="10" name="Picture 9">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249A4311-DC49-614C-9026-2FA787594ED6}"/>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17" t="10062" r="-1" b="10441"/>
          <a:stretch/>
        </p:blipFill>
        <p:spPr>
          <a:xfrm>
            <a:off x="4571999" y="340267"/>
            <a:ext cx="4208464" cy="2231483"/>
          </a:xfrm>
          <a:prstGeom prst="rect">
            <a:avLst/>
          </a:prstGeom>
        </p:spPr>
      </p:pic>
      <p:cxnSp>
        <p:nvCxnSpPr>
          <p:cNvPr id="9" name="Straight Connector 8">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1840050D-70BE-A545-8796-9463DB674577}"/>
              </a:ext>
            </a:extLst>
          </p:cNvPr>
          <p:cNvCxnSpPr/>
          <p:nvPr/>
        </p:nvCxnSpPr>
        <p:spPr>
          <a:xfrm>
            <a:off x="3821581" y="2707720"/>
            <a:ext cx="0" cy="148544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0CCF012C-7814-F14D-A15E-4637C7D71AEF}"/>
              </a:ext>
            </a:extLst>
          </p:cNvPr>
          <p:cNvCxnSpPr>
            <a:cxnSpLocks/>
          </p:cNvCxnSpPr>
          <p:nvPr/>
        </p:nvCxnSpPr>
        <p:spPr>
          <a:xfrm flipH="1">
            <a:off x="699616" y="2981580"/>
            <a:ext cx="6644159"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6538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Primer plano de una hoja de papel&#10;&#10;Descripción generada automáticamente">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413427FD-6A86-AC4C-B53D-0119CA1E5287}"/>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11514" t="17189" r="18282" b="8907"/>
          <a:stretch/>
        </p:blipFill>
        <p:spPr>
          <a:xfrm>
            <a:off x="6542520" y="2178961"/>
            <a:ext cx="1963305" cy="1718773"/>
          </a:xfrm>
          <a:prstGeom prst="rect">
            <a:avLst/>
          </a:prstGeom>
        </p:spPr>
      </p:pic>
      <p:sp>
        <p:nvSpPr>
          <p:cNvPr id="2" name="Slide Number Placeholder 1">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C856FF17-9FD4-AF4A-A919-E2CAB0526D50}"/>
              </a:ext>
            </a:extLst>
          </p:cNvPr>
          <p:cNvSpPr>
            <a:spLocks noGrp="1"/>
          </p:cNvSpPr>
          <p:nvPr>
            <p:ph type="sldNum" sz="quarter" idx="10"/>
          </p:nvPr>
        </p:nvSpPr>
        <p:spPr/>
        <p:txBody>
          <a:bodyPr/>
          <a:lstStyle/>
          <a:p>
            <a:fld id="{80CC3474-811F-B342-9D29-E222B00B2A79}" type="slidenum">
              <a:rPr lang="en-US" smtClean="0"/>
              <a:pPr/>
              <a:t>3</a:t>
            </a:fld>
            <a:endParaRPr lang="es-ES" dirty="0"/>
          </a:p>
        </p:txBody>
      </p:sp>
      <p:sp>
        <p:nvSpPr>
          <p:cNvPr id="3" name="Date Placeholder 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AB9FA29C-A1A4-524B-B928-8241FC8CCB2B}"/>
              </a:ext>
            </a:extLst>
          </p:cNvPr>
          <p:cNvSpPr>
            <a:spLocks noGrp="1"/>
          </p:cNvSpPr>
          <p:nvPr>
            <p:ph type="dt" sz="half" idx="11"/>
          </p:nvPr>
        </p:nvSpPr>
        <p:spPr/>
        <p:txBody>
          <a:bodyPr/>
          <a:lstStyle/>
          <a:p>
            <a:fld id="{22AB59C3-C2D3-3444-B95A-CE7F62719C4E}" type="datetime3">
              <a:rPr lang="en-US" smtClean="0"/>
              <a:t>15 June 2020</a:t>
            </a:fld>
            <a:endParaRPr lang="es-ES" dirty="0"/>
          </a:p>
        </p:txBody>
      </p:sp>
      <p:sp>
        <p:nvSpPr>
          <p:cNvPr id="4" name="Footer Placeholder 3">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65F00991-BB27-CD45-876D-200B5A099738}"/>
              </a:ext>
            </a:extLst>
          </p:cNvPr>
          <p:cNvSpPr>
            <a:spLocks noGrp="1"/>
          </p:cNvSpPr>
          <p:nvPr>
            <p:ph type="ftr" sz="quarter" idx="12"/>
          </p:nvPr>
        </p:nvSpPr>
        <p:spPr/>
        <p:txBody>
          <a:bodyPr/>
          <a:lstStyle/>
          <a:p>
            <a:r>
              <a:rPr lang="es-ES" smtClean="0"/>
              <a:t>Solo para uso interno de Xerox</a:t>
            </a:r>
          </a:p>
        </p:txBody>
      </p:sp>
      <p:sp>
        <p:nvSpPr>
          <p:cNvPr id="5" name="Text Placeholder 4">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8B11EDBA-FA5D-FC49-B4E0-1EA0206BF4C1}"/>
              </a:ext>
            </a:extLst>
          </p:cNvPr>
          <p:cNvSpPr>
            <a:spLocks noGrp="1"/>
          </p:cNvSpPr>
          <p:nvPr>
            <p:ph type="body" sz="quarter" idx="13"/>
          </p:nvPr>
        </p:nvSpPr>
        <p:spPr/>
        <p:txBody>
          <a:bodyPr/>
          <a:lstStyle/>
          <a:p>
            <a:r>
              <a:rPr lang="es-ES" sz="1800" dirty="0"/>
              <a:t>El tóner Xerox</a:t>
            </a:r>
            <a:r>
              <a:rPr lang="es-ES" sz="1800" baseline="30000" dirty="0"/>
              <a:t>®</a:t>
            </a:r>
            <a:r>
              <a:rPr lang="es-ES" sz="1800" dirty="0"/>
              <a:t> Everyday™ es diferente. </a:t>
            </a:r>
            <a:r>
              <a:rPr dirty="0"/>
              <a:t/>
            </a:r>
            <a:br>
              <a:rPr dirty="0"/>
            </a:br>
            <a:r>
              <a:rPr lang="es-ES" sz="1800" dirty="0"/>
              <a:t>No tiene que elegir entre rendimiento y precio.</a:t>
            </a:r>
          </a:p>
          <a:p>
            <a:r>
              <a:rPr lang="es-ES" sz="1500" dirty="0">
                <a:solidFill>
                  <a:schemeClr val="bg2"/>
                </a:solidFill>
              </a:rPr>
              <a:t>El tóner Xerox</a:t>
            </a:r>
            <a:r>
              <a:rPr lang="es-ES" sz="1500" baseline="30000" dirty="0">
                <a:solidFill>
                  <a:schemeClr val="bg2"/>
                </a:solidFill>
              </a:rPr>
              <a:t>®</a:t>
            </a:r>
            <a:r>
              <a:rPr lang="es-ES" sz="1500" dirty="0">
                <a:solidFill>
                  <a:schemeClr val="bg2"/>
                </a:solidFill>
              </a:rPr>
              <a:t> Everyday™</a:t>
            </a:r>
            <a:r>
              <a:rPr dirty="0"/>
              <a:t/>
            </a:r>
            <a:br>
              <a:rPr dirty="0"/>
            </a:br>
            <a:r>
              <a:rPr lang="es-ES" sz="1500" dirty="0">
                <a:solidFill>
                  <a:schemeClr val="bg2"/>
                </a:solidFill>
              </a:rPr>
              <a:t>es diferente.</a:t>
            </a:r>
          </a:p>
          <a:p>
            <a:pPr marL="285750" lvl="2" indent="-285750">
              <a:buFont typeface="Arial" panose="020B0604020202020204" pitchFamily="34" charset="0"/>
              <a:buChar char="•"/>
            </a:pPr>
            <a:r>
              <a:rPr lang="es-ES" sz="1200" dirty="0"/>
              <a:t>Precio no elevado</a:t>
            </a:r>
          </a:p>
          <a:p>
            <a:pPr marL="285750" lvl="2" indent="-285750">
              <a:buFont typeface="Arial" panose="020B0604020202020204" pitchFamily="34" charset="0"/>
              <a:buChar char="•"/>
            </a:pPr>
            <a:r>
              <a:rPr lang="es-ES" sz="1200" dirty="0"/>
              <a:t>Sin costes ocultos</a:t>
            </a:r>
          </a:p>
          <a:p>
            <a:pPr marL="285750" lvl="2" indent="-285750">
              <a:buFont typeface="Arial" panose="020B0604020202020204" pitchFamily="34" charset="0"/>
              <a:buChar char="•"/>
            </a:pPr>
            <a:r>
              <a:rPr lang="es-ES" sz="1200" dirty="0"/>
              <a:t>De una marca en la que </a:t>
            </a:r>
            <a:r>
              <a:rPr lang="es-ES" sz="1200" dirty="0" smtClean="0"/>
              <a:t/>
            </a:r>
            <a:br>
              <a:rPr lang="es-ES" sz="1200" dirty="0" smtClean="0"/>
            </a:br>
            <a:r>
              <a:rPr lang="es-ES" sz="1200" dirty="0" smtClean="0"/>
              <a:t>puede </a:t>
            </a:r>
            <a:r>
              <a:rPr lang="es-ES" sz="1200" dirty="0"/>
              <a:t>confiar</a:t>
            </a:r>
          </a:p>
          <a:p>
            <a:pPr marL="285750" lvl="2" indent="-285750">
              <a:buFont typeface="Arial" panose="020B0604020202020204" pitchFamily="34" charset="0"/>
              <a:buChar char="•"/>
            </a:pPr>
            <a:r>
              <a:rPr lang="es-ES" sz="1200" dirty="0"/>
              <a:t>Xerox</a:t>
            </a:r>
            <a:r>
              <a:rPr lang="es-ES" sz="1200" baseline="30000" dirty="0"/>
              <a:t>®</a:t>
            </a:r>
            <a:r>
              <a:rPr lang="es-ES" sz="1200" dirty="0"/>
              <a:t> le genera un ahorro</a:t>
            </a:r>
            <a:r>
              <a:rPr dirty="0"/>
              <a:t/>
            </a:r>
            <a:br>
              <a:rPr dirty="0"/>
            </a:br>
            <a:r>
              <a:rPr lang="es-ES" sz="1200" dirty="0"/>
              <a:t>al ser un servicio completo centralizado</a:t>
            </a:r>
          </a:p>
          <a:p>
            <a:pPr marL="285750" lvl="2" indent="-285750">
              <a:buFont typeface="Arial" panose="020B0604020202020204" pitchFamily="34" charset="0"/>
              <a:buChar char="•"/>
            </a:pPr>
            <a:r>
              <a:rPr lang="es-ES" sz="1200" dirty="0"/>
              <a:t>Cartuchos para impresoras </a:t>
            </a:r>
            <a:r>
              <a:rPr lang="es-ES" sz="1200" dirty="0" smtClean="0"/>
              <a:t/>
            </a:r>
            <a:br>
              <a:rPr lang="es-ES" sz="1200" dirty="0" smtClean="0"/>
            </a:br>
            <a:r>
              <a:rPr lang="es-ES" sz="1200" dirty="0" smtClean="0"/>
              <a:t>de </a:t>
            </a:r>
            <a:r>
              <a:rPr lang="es-ES" sz="1200" dirty="0"/>
              <a:t>todas las marcas, tamaños </a:t>
            </a:r>
            <a:r>
              <a:rPr lang="es-ES" sz="1200" dirty="0" smtClean="0"/>
              <a:t/>
            </a:r>
            <a:br>
              <a:rPr lang="es-ES" sz="1200" dirty="0" smtClean="0"/>
            </a:br>
            <a:r>
              <a:rPr lang="es-ES" sz="1200" dirty="0" smtClean="0"/>
              <a:t>y </a:t>
            </a:r>
            <a:r>
              <a:rPr lang="es-ES" sz="1200" dirty="0"/>
              <a:t>modelos principales</a:t>
            </a:r>
          </a:p>
          <a:p>
            <a:endParaRPr lang="es-ES" dirty="0"/>
          </a:p>
        </p:txBody>
      </p:sp>
      <p:sp>
        <p:nvSpPr>
          <p:cNvPr id="34" name="Content Placeholder 24">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B97E1169-AA87-F940-91DB-B91A03E654E7}"/>
              </a:ext>
            </a:extLst>
          </p:cNvPr>
          <p:cNvSpPr>
            <a:spLocks noGrp="1"/>
          </p:cNvSpPr>
          <p:nvPr>
            <p:ph sz="half" idx="18"/>
          </p:nvPr>
        </p:nvSpPr>
        <p:spPr>
          <a:xfrm>
            <a:off x="6282047" y="1569077"/>
            <a:ext cx="2315688" cy="593098"/>
          </a:xfrm>
        </p:spPr>
        <p:txBody>
          <a:bodyPr/>
          <a:lstStyle/>
          <a:p>
            <a:pPr algn="ctr">
              <a:spcBef>
                <a:spcPts val="0"/>
              </a:spcBef>
            </a:pPr>
            <a:r>
              <a:rPr lang="es-ES" sz="1500" dirty="0">
                <a:solidFill>
                  <a:schemeClr val="tx1"/>
                </a:solidFill>
              </a:rPr>
              <a:t>Amplia </a:t>
            </a:r>
            <a:r>
              <a:rPr lang="es-ES" sz="1500" dirty="0" smtClean="0">
                <a:solidFill>
                  <a:schemeClr val="tx1"/>
                </a:solidFill>
              </a:rPr>
              <a:t/>
            </a:r>
            <a:br>
              <a:rPr lang="es-ES" sz="1500" dirty="0" smtClean="0">
                <a:solidFill>
                  <a:schemeClr val="tx1"/>
                </a:solidFill>
              </a:rPr>
            </a:br>
            <a:r>
              <a:rPr lang="es-ES" sz="1500" dirty="0" smtClean="0">
                <a:solidFill>
                  <a:schemeClr val="tx1"/>
                </a:solidFill>
              </a:rPr>
              <a:t>compatibilidad A4/A3 </a:t>
            </a:r>
            <a:endParaRPr lang="es-ES" sz="1500" dirty="0">
              <a:solidFill>
                <a:schemeClr val="tx1"/>
              </a:solidFill>
            </a:endParaRPr>
          </a:p>
          <a:p>
            <a:pPr algn="ctr"/>
            <a:endParaRPr lang="es-ES" sz="1500" dirty="0">
              <a:solidFill>
                <a:schemeClr val="tx1"/>
              </a:solidFill>
            </a:endParaRPr>
          </a:p>
        </p:txBody>
      </p:sp>
      <p:sp>
        <p:nvSpPr>
          <p:cNvPr id="19" name="Content Placeholder 10">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9FF7B658-8648-48CE-93A5-A18C743B85C5}"/>
              </a:ext>
            </a:extLst>
          </p:cNvPr>
          <p:cNvSpPr txBox="1">
            <a:spLocks/>
          </p:cNvSpPr>
          <p:nvPr/>
        </p:nvSpPr>
        <p:spPr>
          <a:xfrm>
            <a:off x="4108818" y="553479"/>
            <a:ext cx="2698484" cy="1575678"/>
          </a:xfrm>
          <a:prstGeom prst="rect">
            <a:avLst/>
          </a:prstGeom>
        </p:spPr>
        <p:txBody>
          <a:bodyPr rIns="91440"/>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s-ES" sz="1500" dirty="0"/>
              <a:t>A4: Carta/Extra Oficio</a:t>
            </a:r>
          </a:p>
          <a:p>
            <a:pPr marL="0" indent="0">
              <a:buNone/>
            </a:pPr>
            <a:endParaRPr lang="es-ES" sz="1500" dirty="0"/>
          </a:p>
        </p:txBody>
      </p:sp>
      <p:sp>
        <p:nvSpPr>
          <p:cNvPr id="20" name="Content Placeholder 17">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4A4FFA99-0873-4054-A871-2972CDCD03FB}"/>
              </a:ext>
            </a:extLst>
          </p:cNvPr>
          <p:cNvSpPr txBox="1">
            <a:spLocks/>
          </p:cNvSpPr>
          <p:nvPr/>
        </p:nvSpPr>
        <p:spPr>
          <a:xfrm>
            <a:off x="4298950" y="2757805"/>
            <a:ext cx="2698484" cy="1576138"/>
          </a:xfrm>
          <a:prstGeom prst="rect">
            <a:avLst/>
          </a:prstGeom>
        </p:spPr>
        <p:txBody>
          <a:bodyPr rIns="91440"/>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s-ES" sz="1500" dirty="0"/>
              <a:t>A3: Tabloide</a:t>
            </a:r>
          </a:p>
        </p:txBody>
      </p:sp>
      <p:pic>
        <p:nvPicPr>
          <p:cNvPr id="21" name="Picture 20">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0EB6BC06-45D1-49D8-BF7A-08F14C55E5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80419" y="953449"/>
            <a:ext cx="858593" cy="259518"/>
          </a:xfrm>
          <a:prstGeom prst="rect">
            <a:avLst/>
          </a:prstGeom>
        </p:spPr>
      </p:pic>
      <p:pic>
        <p:nvPicPr>
          <p:cNvPr id="22" name="Picture 21">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D4B18D73-873F-4643-817B-9451092F0B1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28630" y="1450360"/>
            <a:ext cx="324078" cy="324078"/>
          </a:xfrm>
          <a:prstGeom prst="rect">
            <a:avLst/>
          </a:prstGeom>
        </p:spPr>
      </p:pic>
      <p:pic>
        <p:nvPicPr>
          <p:cNvPr id="23" name="Picture 2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6518B6C0-6D00-4E1B-B7A4-AA5C6F98164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006087" y="913893"/>
            <a:ext cx="858414" cy="299443"/>
          </a:xfrm>
          <a:prstGeom prst="rect">
            <a:avLst/>
          </a:prstGeom>
          <a:solidFill>
            <a:schemeClr val="bg1"/>
          </a:solidFill>
        </p:spPr>
      </p:pic>
      <p:pic>
        <p:nvPicPr>
          <p:cNvPr id="24" name="Picture 23">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50DF6602-F051-4F47-B151-04CE647622D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76475" y="4186994"/>
            <a:ext cx="804715" cy="219189"/>
          </a:xfrm>
          <a:prstGeom prst="rect">
            <a:avLst/>
          </a:prstGeom>
        </p:spPr>
      </p:pic>
      <p:pic>
        <p:nvPicPr>
          <p:cNvPr id="25" name="Picture 24">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06B8FCBF-99F0-4ADD-B650-0F583A868495}"/>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123184" y="4013336"/>
            <a:ext cx="615497" cy="363305"/>
          </a:xfrm>
          <a:prstGeom prst="rect">
            <a:avLst/>
          </a:prstGeom>
        </p:spPr>
      </p:pic>
      <p:pic>
        <p:nvPicPr>
          <p:cNvPr id="26" name="Picture 25">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59C08721-8B32-4FD7-B060-659F04BD4209}"/>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12075" t="31514" r="14160" b="37147"/>
          <a:stretch/>
        </p:blipFill>
        <p:spPr>
          <a:xfrm>
            <a:off x="4032667" y="3584563"/>
            <a:ext cx="687865" cy="292243"/>
          </a:xfrm>
          <a:prstGeom prst="rect">
            <a:avLst/>
          </a:prstGeom>
        </p:spPr>
      </p:pic>
      <p:pic>
        <p:nvPicPr>
          <p:cNvPr id="27" name="Picture 26">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B5A77203-88CD-44D1-B29B-A96A11CB28F2}"/>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5028935" y="3245322"/>
            <a:ext cx="815973" cy="114421"/>
          </a:xfrm>
          <a:prstGeom prst="rect">
            <a:avLst/>
          </a:prstGeom>
        </p:spPr>
      </p:pic>
      <p:pic>
        <p:nvPicPr>
          <p:cNvPr id="28" name="Picture 27">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97D63571-82A3-4568-8194-8A04B4E5C0C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5028935" y="3664790"/>
            <a:ext cx="810442" cy="131789"/>
          </a:xfrm>
          <a:prstGeom prst="rect">
            <a:avLst/>
          </a:prstGeom>
        </p:spPr>
      </p:pic>
      <p:pic>
        <p:nvPicPr>
          <p:cNvPr id="29" name="Picture 28">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AD9C1A7C-CF3B-4792-BEA7-6EB656B265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20225" y="3172774"/>
            <a:ext cx="858593" cy="259518"/>
          </a:xfrm>
          <a:prstGeom prst="rect">
            <a:avLst/>
          </a:prstGeom>
        </p:spPr>
      </p:pic>
      <p:pic>
        <p:nvPicPr>
          <p:cNvPr id="30" name="Picture 29" descr="A picture containing drawing&#10;&#10;Description automatically generated">
            <a:extLst>
              <a:ext uri="{FF2B5EF4-FFF2-40B4-BE49-F238E27FC236}">
                <a16:creationId xmlns="" xmlns:a16="http://schemas.microsoft.com/office/drawing/2014/main" id="{E91BB55A-41BB-4BDF-8142-D7B1D41420D3}"/>
              </a:ext>
            </a:extLst>
          </p:cNvPr>
          <p:cNvPicPr>
            <a:picLocks noChangeAspect="1"/>
          </p:cNvPicPr>
          <p:nvPr/>
        </p:nvPicPr>
        <p:blipFill>
          <a:blip r:embed="rId12" cstate="screen">
            <a:extLst>
              <a:ext uri="{28A0092B-C50C-407E-A947-70E740481C1C}">
                <a14:useLocalDpi xmlns:a14="http://schemas.microsoft.com/office/drawing/2010/main" val="0"/>
              </a:ext>
            </a:extLst>
          </a:blip>
          <a:stretch>
            <a:fillRect/>
          </a:stretch>
        </p:blipFill>
        <p:spPr>
          <a:xfrm>
            <a:off x="4775200" y="1487459"/>
            <a:ext cx="1255486" cy="273597"/>
          </a:xfrm>
          <a:prstGeom prst="rect">
            <a:avLst/>
          </a:prstGeom>
        </p:spPr>
      </p:pic>
    </p:spTree>
    <p:extLst>
      <p:ext uri="{BB962C8B-B14F-4D97-AF65-F5344CB8AC3E}">
        <p14:creationId xmlns:p14="http://schemas.microsoft.com/office/powerpoint/2010/main" val="3356285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childTnLst>
                                    <p:set>
                                      <p:cBhvr>
                                        <p:cTn id="6" dur="1" fill="hold">
                                          <p:stCondLst>
                                            <p:cond delay="0"/>
                                          </p:stCondLst>
                                        </p:cTn>
                                        <p:tgtEl>
                                          <p:spTgt spid="22"/>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500"/>
                                  </p:stCondLst>
                                  <p:childTnLst>
                                    <p:set>
                                      <p:cBhvr>
                                        <p:cTn id="9" dur="1" fill="hold">
                                          <p:stCondLst>
                                            <p:cond delay="0"/>
                                          </p:stCondLst>
                                        </p:cTn>
                                        <p:tgtEl>
                                          <p:spTgt spid="21"/>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500"/>
                                  </p:stCondLst>
                                  <p:childTnLst>
                                    <p:set>
                                      <p:cBhvr>
                                        <p:cTn id="12" dur="1" fill="hold">
                                          <p:stCondLst>
                                            <p:cond delay="0"/>
                                          </p:stCondLst>
                                        </p:cTn>
                                        <p:tgtEl>
                                          <p:spTgt spid="23"/>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500"/>
                                  </p:stCondLst>
                                  <p:childTnLst>
                                    <p:set>
                                      <p:cBhvr>
                                        <p:cTn id="15" dur="1" fill="hold">
                                          <p:stCondLst>
                                            <p:cond delay="0"/>
                                          </p:stCondLst>
                                        </p:cTn>
                                        <p:tgtEl>
                                          <p:spTgt spid="26"/>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500"/>
                                  </p:stCondLst>
                                  <p:childTnLst>
                                    <p:set>
                                      <p:cBhvr>
                                        <p:cTn id="18" dur="1" fill="hold">
                                          <p:stCondLst>
                                            <p:cond delay="0"/>
                                          </p:stCondLst>
                                        </p:cTn>
                                        <p:tgtEl>
                                          <p:spTgt spid="28"/>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nodeType="afterEffect">
                                  <p:stCondLst>
                                    <p:cond delay="500"/>
                                  </p:stCondLst>
                                  <p:childTnLst>
                                    <p:set>
                                      <p:cBhvr>
                                        <p:cTn id="21" dur="1" fill="hold">
                                          <p:stCondLst>
                                            <p:cond delay="0"/>
                                          </p:stCondLst>
                                        </p:cTn>
                                        <p:tgtEl>
                                          <p:spTgt spid="27"/>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nodeType="afterEffect">
                                  <p:stCondLst>
                                    <p:cond delay="500"/>
                                  </p:stCondLst>
                                  <p:childTnLst>
                                    <p:set>
                                      <p:cBhvr>
                                        <p:cTn id="24" dur="1" fill="hold">
                                          <p:stCondLst>
                                            <p:cond delay="0"/>
                                          </p:stCondLst>
                                        </p:cTn>
                                        <p:tgtEl>
                                          <p:spTgt spid="25"/>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nodeType="afterEffect">
                                  <p:stCondLst>
                                    <p:cond delay="500"/>
                                  </p:stCondLst>
                                  <p:childTnLst>
                                    <p:set>
                                      <p:cBhvr>
                                        <p:cTn id="27" dur="1" fill="hold">
                                          <p:stCondLst>
                                            <p:cond delay="0"/>
                                          </p:stCondLst>
                                        </p:cTn>
                                        <p:tgtEl>
                                          <p:spTgt spid="24"/>
                                        </p:tgtEl>
                                        <p:attrNameLst>
                                          <p:attrName>style.visibility</p:attrName>
                                        </p:attrNameLst>
                                      </p:cBhvr>
                                      <p:to>
                                        <p:strVal val="visible"/>
                                      </p:to>
                                    </p:set>
                                  </p:childTnLst>
                                </p:cTn>
                              </p:par>
                            </p:childTnLst>
                          </p:cTn>
                        </p:par>
                        <p:par>
                          <p:cTn id="28" fill="hold">
                            <p:stCondLst>
                              <p:cond delay="4000"/>
                            </p:stCondLst>
                            <p:childTnLst>
                              <p:par>
                                <p:cTn id="29" presetID="1" presetClass="entr" presetSubtype="0" fill="hold" nodeType="afterEffect">
                                  <p:stCondLst>
                                    <p:cond delay="50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BA28F2F8-24E8-1246-9F48-D17F3CCAB089}"/>
              </a:ext>
            </a:extLst>
          </p:cNvPr>
          <p:cNvSpPr>
            <a:spLocks noGrp="1"/>
          </p:cNvSpPr>
          <p:nvPr>
            <p:ph type="body" sz="quarter" idx="13"/>
          </p:nvPr>
        </p:nvSpPr>
        <p:spPr>
          <a:xfrm>
            <a:off x="637961" y="651285"/>
            <a:ext cx="3055218" cy="3876212"/>
          </a:xfrm>
        </p:spPr>
        <p:txBody>
          <a:bodyPr/>
          <a:lstStyle/>
          <a:p>
            <a:pPr lvl="1"/>
            <a:r>
              <a:rPr lang="es-ES" sz="2500" dirty="0"/>
              <a:t>Garantía de por vida</a:t>
            </a:r>
          </a:p>
          <a:p>
            <a:pPr lvl="1"/>
            <a:endParaRPr lang="es-ES" i="1" dirty="0"/>
          </a:p>
          <a:p>
            <a:pPr marL="285750" lvl="1" indent="-285750">
              <a:buFont typeface="Arial" panose="020B0604020202020204" pitchFamily="34" charset="0"/>
              <a:buChar char="•"/>
            </a:pPr>
            <a:r>
              <a:rPr lang="es-ES" sz="1500" dirty="0"/>
              <a:t>Calidad y satisfacción garantizadas</a:t>
            </a:r>
            <a:r>
              <a:rPr dirty="0"/>
              <a:t/>
            </a:r>
            <a:br>
              <a:rPr dirty="0"/>
            </a:br>
            <a:endParaRPr lang="es-ES" sz="1500" dirty="0"/>
          </a:p>
          <a:p>
            <a:pPr marL="285750" lvl="1" indent="-285750">
              <a:buFont typeface="Arial" panose="020B0604020202020204" pitchFamily="34" charset="0"/>
              <a:buChar char="•"/>
            </a:pPr>
            <a:endParaRPr lang="es-ES" sz="1500" dirty="0"/>
          </a:p>
          <a:p>
            <a:pPr marL="285750" lvl="1" indent="-285750">
              <a:buFont typeface="Arial" panose="020B0604020202020204" pitchFamily="34" charset="0"/>
              <a:buChar char="•"/>
            </a:pPr>
            <a:endParaRPr lang="es-ES" sz="1500" dirty="0"/>
          </a:p>
          <a:p>
            <a:pPr marL="285750" lvl="1" indent="-285750">
              <a:buFont typeface="Arial" panose="020B0604020202020204" pitchFamily="34" charset="0"/>
              <a:buChar char="•"/>
            </a:pPr>
            <a:r>
              <a:rPr lang="es-ES" sz="1500" dirty="0"/>
              <a:t>Intercambio cómodo y sin complicaciones</a:t>
            </a:r>
            <a:r>
              <a:rPr dirty="0"/>
              <a:t/>
            </a:r>
            <a:br>
              <a:rPr dirty="0"/>
            </a:br>
            <a:endParaRPr lang="es-ES" sz="1500" dirty="0"/>
          </a:p>
          <a:p>
            <a:pPr marL="285750" lvl="1" indent="-285750">
              <a:buFont typeface="Arial" panose="020B0604020202020204" pitchFamily="34" charset="0"/>
              <a:buChar char="•"/>
            </a:pPr>
            <a:r>
              <a:rPr lang="es-ES" sz="1500" dirty="0"/>
              <a:t>El tóner Xerox</a:t>
            </a:r>
            <a:r>
              <a:rPr lang="es-ES" sz="1500" baseline="30000" dirty="0"/>
              <a:t>®</a:t>
            </a:r>
            <a:r>
              <a:rPr lang="es-ES" sz="1500" dirty="0"/>
              <a:t> Everyday™</a:t>
            </a:r>
            <a:r>
              <a:rPr dirty="0"/>
              <a:t/>
            </a:r>
            <a:br>
              <a:rPr dirty="0"/>
            </a:br>
            <a:r>
              <a:rPr lang="es-ES" sz="1500" dirty="0"/>
              <a:t>no invalida la garantía de las impresoras</a:t>
            </a:r>
          </a:p>
        </p:txBody>
      </p:sp>
      <p:sp>
        <p:nvSpPr>
          <p:cNvPr id="3" name="Slide Number Placeholder 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1C39EE98-72B6-A345-A100-7DC10B9ED004}"/>
              </a:ext>
            </a:extLst>
          </p:cNvPr>
          <p:cNvSpPr>
            <a:spLocks noGrp="1"/>
          </p:cNvSpPr>
          <p:nvPr>
            <p:ph type="sldNum" sz="quarter" idx="10"/>
          </p:nvPr>
        </p:nvSpPr>
        <p:spPr/>
        <p:txBody>
          <a:bodyPr/>
          <a:lstStyle/>
          <a:p>
            <a:fld id="{80CC3474-811F-B342-9D29-E222B00B2A79}" type="slidenum">
              <a:rPr lang="en-US" smtClean="0"/>
              <a:pPr/>
              <a:t>4</a:t>
            </a:fld>
            <a:endParaRPr lang="es-ES" dirty="0"/>
          </a:p>
        </p:txBody>
      </p:sp>
      <p:sp>
        <p:nvSpPr>
          <p:cNvPr id="4" name="Date Placeholder 3">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5D179180-8709-DF47-971B-9EBD1E8D5E83}"/>
              </a:ext>
            </a:extLst>
          </p:cNvPr>
          <p:cNvSpPr>
            <a:spLocks noGrp="1"/>
          </p:cNvSpPr>
          <p:nvPr>
            <p:ph type="dt" sz="half" idx="11"/>
          </p:nvPr>
        </p:nvSpPr>
        <p:spPr/>
        <p:txBody>
          <a:bodyPr/>
          <a:lstStyle/>
          <a:p>
            <a:fld id="{C93B4B50-62DD-7C42-8C2E-902DA288C047}" type="datetime3">
              <a:rPr lang="en-US"/>
              <a:t>15 June 2020</a:t>
            </a:fld>
            <a:endParaRPr lang="es-ES" dirty="0"/>
          </a:p>
        </p:txBody>
      </p:sp>
      <p:sp>
        <p:nvSpPr>
          <p:cNvPr id="5" name="Footer Placeholder 4">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83B197B0-48F7-9E4C-A555-7E358D4584AA}"/>
              </a:ext>
            </a:extLst>
          </p:cNvPr>
          <p:cNvSpPr>
            <a:spLocks noGrp="1"/>
          </p:cNvSpPr>
          <p:nvPr>
            <p:ph type="ftr" sz="quarter" idx="12"/>
          </p:nvPr>
        </p:nvSpPr>
        <p:spPr/>
        <p:txBody>
          <a:bodyPr/>
          <a:lstStyle/>
          <a:p>
            <a:r>
              <a:rPr lang="es-ES" smtClean="0"/>
              <a:t>Solo para uso interno de Xerox</a:t>
            </a:r>
            <a:endParaRPr lang="es-ES" dirty="0"/>
          </a:p>
        </p:txBody>
      </p:sp>
      <p:pic>
        <p:nvPicPr>
          <p:cNvPr id="8" name="Picture 7">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72439E42-803E-B148-A468-ADDC7CB99FE2}"/>
              </a:ext>
            </a:extLst>
          </p:cNvPr>
          <p:cNvPicPr>
            <a:picLocks noChangeAspect="1"/>
          </p:cNvPicPr>
          <p:nvPr/>
        </p:nvPicPr>
        <p:blipFill rotWithShape="1">
          <a:blip r:embed="rId3"/>
          <a:srcRect l="68753" t="17006"/>
          <a:stretch/>
        </p:blipFill>
        <p:spPr>
          <a:xfrm>
            <a:off x="823390" y="2024645"/>
            <a:ext cx="1143611" cy="603673"/>
          </a:xfrm>
          <a:prstGeom prst="rect">
            <a:avLst/>
          </a:prstGeom>
        </p:spPr>
      </p:pic>
    </p:spTree>
    <p:extLst>
      <p:ext uri="{BB962C8B-B14F-4D97-AF65-F5344CB8AC3E}">
        <p14:creationId xmlns:p14="http://schemas.microsoft.com/office/powerpoint/2010/main" val="167130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51457833-5BB9-A349-984F-254CB6E92ABF}"/>
              </a:ext>
            </a:extLst>
          </p:cNvPr>
          <p:cNvSpPr>
            <a:spLocks noGrp="1"/>
          </p:cNvSpPr>
          <p:nvPr>
            <p:ph type="sldNum" sz="quarter" idx="10"/>
          </p:nvPr>
        </p:nvSpPr>
        <p:spPr/>
        <p:txBody>
          <a:bodyPr/>
          <a:lstStyle/>
          <a:p>
            <a:fld id="{80CC3474-811F-B342-9D29-E222B00B2A79}" type="slidenum">
              <a:rPr lang="en-US" smtClean="0"/>
              <a:pPr/>
              <a:t>5</a:t>
            </a:fld>
            <a:endParaRPr lang="es-ES" dirty="0"/>
          </a:p>
        </p:txBody>
      </p:sp>
      <p:sp>
        <p:nvSpPr>
          <p:cNvPr id="3" name="Date Placeholder 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8FE902C1-048F-4943-A668-6D44E7CF6A45}"/>
              </a:ext>
            </a:extLst>
          </p:cNvPr>
          <p:cNvSpPr>
            <a:spLocks noGrp="1"/>
          </p:cNvSpPr>
          <p:nvPr>
            <p:ph type="dt" sz="half" idx="11"/>
          </p:nvPr>
        </p:nvSpPr>
        <p:spPr/>
        <p:txBody>
          <a:bodyPr/>
          <a:lstStyle/>
          <a:p>
            <a:fld id="{4DEBDA1F-2EDA-A747-9861-99BC8C748FD0}" type="datetime3">
              <a:rPr lang="en-US"/>
              <a:t>15 June 2020</a:t>
            </a:fld>
            <a:endParaRPr lang="es-ES" dirty="0"/>
          </a:p>
        </p:txBody>
      </p:sp>
      <p:sp>
        <p:nvSpPr>
          <p:cNvPr id="4" name="Footer Placeholder 3">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1994DA30-854F-984F-9E04-4AE8AF8C2575}"/>
              </a:ext>
            </a:extLst>
          </p:cNvPr>
          <p:cNvSpPr>
            <a:spLocks noGrp="1"/>
          </p:cNvSpPr>
          <p:nvPr>
            <p:ph type="ftr" sz="quarter" idx="12"/>
          </p:nvPr>
        </p:nvSpPr>
        <p:spPr/>
        <p:txBody>
          <a:bodyPr/>
          <a:lstStyle/>
          <a:p>
            <a:r>
              <a:rPr lang="es-ES" smtClean="0"/>
              <a:t>Solo para uso interno de Xerox</a:t>
            </a:r>
            <a:endParaRPr lang="es-ES" dirty="0"/>
          </a:p>
        </p:txBody>
      </p:sp>
      <p:sp>
        <p:nvSpPr>
          <p:cNvPr id="5" name="Text Placeholder 4">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FA579A40-60AB-624C-8A96-C91AC31947F9}"/>
              </a:ext>
            </a:extLst>
          </p:cNvPr>
          <p:cNvSpPr>
            <a:spLocks noGrp="1"/>
          </p:cNvSpPr>
          <p:nvPr>
            <p:ph type="body" sz="quarter" idx="13"/>
          </p:nvPr>
        </p:nvSpPr>
        <p:spPr>
          <a:xfrm>
            <a:off x="5422039" y="415838"/>
            <a:ext cx="3424250" cy="3384376"/>
          </a:xfrm>
        </p:spPr>
        <p:txBody>
          <a:bodyPr/>
          <a:lstStyle/>
          <a:p>
            <a:r>
              <a:rPr lang="es-ES" sz="2400" dirty="0"/>
              <a:t>Respetuoso con los </a:t>
            </a:r>
            <a:r>
              <a:rPr lang="es-ES" sz="2400" dirty="0" smtClean="0"/>
              <a:t>clientes y </a:t>
            </a:r>
            <a:r>
              <a:rPr lang="es-ES" sz="2400" dirty="0"/>
              <a:t>con el planeta.</a:t>
            </a:r>
          </a:p>
          <a:p>
            <a:r>
              <a:rPr lang="es-ES" sz="1400" dirty="0"/>
              <a:t>Xerox Environmental Health &amp; Safety</a:t>
            </a:r>
            <a:r>
              <a:rPr dirty="0"/>
              <a:t/>
            </a:r>
            <a:br>
              <a:rPr dirty="0"/>
            </a:br>
            <a:r>
              <a:rPr lang="es-ES" sz="1400" dirty="0"/>
              <a:t>cumple normas de calidad, seguridad </a:t>
            </a:r>
            <a:r>
              <a:rPr lang="es-ES" sz="1400" dirty="0" smtClean="0"/>
              <a:t/>
            </a:r>
            <a:br>
              <a:rPr lang="es-ES" sz="1400" dirty="0" smtClean="0"/>
            </a:br>
            <a:r>
              <a:rPr lang="es-ES" sz="1400" dirty="0" smtClean="0"/>
              <a:t>y </a:t>
            </a:r>
            <a:r>
              <a:rPr lang="es-ES" sz="1400" dirty="0"/>
              <a:t>sostenibilidad más rigurosas que los límites normativos. Nos encontrará </a:t>
            </a:r>
            <a:r>
              <a:rPr lang="es-ES" sz="1400" dirty="0" smtClean="0"/>
              <a:t/>
            </a:r>
            <a:br>
              <a:rPr lang="es-ES" sz="1400" dirty="0" smtClean="0"/>
            </a:br>
            <a:r>
              <a:rPr lang="es-ES" sz="1400" dirty="0" smtClean="0"/>
              <a:t>siempre </a:t>
            </a:r>
            <a:r>
              <a:rPr lang="es-ES" sz="1400" dirty="0"/>
              <a:t>un paso por delante de los demás.</a:t>
            </a:r>
          </a:p>
          <a:p>
            <a:pPr marL="285750" indent="-285750">
              <a:buClr>
                <a:schemeClr val="tx1"/>
              </a:buClr>
              <a:buFont typeface="Arial" panose="020B0604020202020204" pitchFamily="34" charset="0"/>
              <a:buChar char="•"/>
            </a:pPr>
            <a:r>
              <a:rPr lang="es-ES" sz="1200" dirty="0"/>
              <a:t>Tóner y plásticos sin toxinas</a:t>
            </a:r>
          </a:p>
          <a:p>
            <a:pPr marL="285750" indent="-285750">
              <a:buClr>
                <a:schemeClr val="tx1"/>
              </a:buClr>
              <a:buFont typeface="Arial" panose="020B0604020202020204" pitchFamily="34" charset="0"/>
              <a:buChar char="•"/>
            </a:pPr>
            <a:r>
              <a:rPr lang="es-ES" sz="1200" dirty="0"/>
              <a:t>Información completa de los componentes</a:t>
            </a:r>
            <a:r>
              <a:rPr sz="1200" dirty="0"/>
              <a:t/>
            </a:r>
            <a:br>
              <a:rPr sz="1200" dirty="0"/>
            </a:br>
            <a:r>
              <a:rPr lang="es-ES" sz="1200" dirty="0"/>
              <a:t>de los todos cartuchos disponible </a:t>
            </a:r>
            <a:r>
              <a:rPr lang="es-ES" sz="1200" dirty="0" smtClean="0"/>
              <a:t/>
            </a:r>
            <a:br>
              <a:rPr lang="es-ES" sz="1200" dirty="0" smtClean="0"/>
            </a:br>
            <a:r>
              <a:rPr lang="es-ES" sz="1200" dirty="0" smtClean="0"/>
              <a:t>en </a:t>
            </a:r>
            <a:r>
              <a:rPr lang="es-ES" sz="1200" dirty="0"/>
              <a:t>Xerox.com</a:t>
            </a:r>
          </a:p>
          <a:p>
            <a:pPr marL="285750" indent="-285750">
              <a:buClr>
                <a:schemeClr val="tx1"/>
              </a:buClr>
              <a:buFont typeface="Arial" panose="020B0604020202020204" pitchFamily="34" charset="0"/>
              <a:buChar char="•"/>
            </a:pPr>
            <a:endParaRPr lang="es-ES" sz="1200" dirty="0"/>
          </a:p>
          <a:p>
            <a:endParaRPr lang="es-ES" sz="2400" dirty="0"/>
          </a:p>
        </p:txBody>
      </p:sp>
      <p:pic>
        <p:nvPicPr>
          <p:cNvPr id="7" name="Picture 6">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66190844-0DEB-874B-B49E-EF91894D3FB3}"/>
              </a:ext>
            </a:extLst>
          </p:cNvPr>
          <p:cNvPicPr>
            <a:picLocks noChangeAspect="1"/>
          </p:cNvPicPr>
          <p:nvPr/>
        </p:nvPicPr>
        <p:blipFill rotWithShape="1">
          <a:blip r:embed="rId3"/>
          <a:srcRect l="203" t="1849" r="8757" b="-44"/>
          <a:stretch/>
        </p:blipFill>
        <p:spPr>
          <a:xfrm>
            <a:off x="390418" y="330774"/>
            <a:ext cx="4702577" cy="4379644"/>
          </a:xfrm>
          <a:prstGeom prst="rect">
            <a:avLst/>
          </a:prstGeom>
        </p:spPr>
      </p:pic>
      <p:pic>
        <p:nvPicPr>
          <p:cNvPr id="11" name="Picture 10">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2EEE1101-6064-4547-B920-914F3B1E9A17}"/>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5502720" y="3563196"/>
            <a:ext cx="2917988" cy="905582"/>
          </a:xfrm>
          <a:prstGeom prst="rect">
            <a:avLst/>
          </a:prstGeom>
        </p:spPr>
      </p:pic>
    </p:spTree>
    <p:extLst>
      <p:ext uri="{BB962C8B-B14F-4D97-AF65-F5344CB8AC3E}">
        <p14:creationId xmlns:p14="http://schemas.microsoft.com/office/powerpoint/2010/main" val="4156552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EE85DD5A-5B93-1042-8FA4-15D9357B42CD}"/>
              </a:ext>
            </a:extLst>
          </p:cNvPr>
          <p:cNvSpPr>
            <a:spLocks noGrp="1"/>
          </p:cNvSpPr>
          <p:nvPr>
            <p:ph type="title"/>
          </p:nvPr>
        </p:nvSpPr>
        <p:spPr>
          <a:solidFill>
            <a:schemeClr val="tx1"/>
          </a:solidFill>
        </p:spPr>
        <p:txBody>
          <a:bodyPr lIns="548640" tIns="246888"/>
          <a:lstStyle/>
          <a:p>
            <a:pPr marL="487363" indent="-487363">
              <a:lnSpc>
                <a:spcPct val="102000"/>
              </a:lnSpc>
            </a:pPr>
            <a:r>
              <a:rPr lang="es-ES" dirty="0"/>
              <a:t>Tóner Xerox</a:t>
            </a:r>
            <a:r>
              <a:rPr lang="es-ES" baseline="30000" dirty="0"/>
              <a:t>®</a:t>
            </a:r>
            <a:r>
              <a:rPr lang="es-ES" dirty="0"/>
              <a:t> </a:t>
            </a:r>
            <a:r>
              <a:rPr lang="es-ES" dirty="0" err="1"/>
              <a:t>Everyday</a:t>
            </a:r>
            <a:r>
              <a:rPr lang="es-ES" baseline="30000" dirty="0" smtClean="0"/>
              <a:t>™</a:t>
            </a:r>
            <a:br>
              <a:rPr lang="es-ES" baseline="30000" dirty="0" smtClean="0"/>
            </a:br>
            <a:r>
              <a:rPr lang="es-ES" baseline="30000" dirty="0"/>
              <a:t/>
            </a:r>
            <a:br>
              <a:rPr lang="es-ES" baseline="30000" dirty="0"/>
            </a:br>
            <a:r>
              <a:rPr lang="es-ES" sz="2000" baseline="30000" dirty="0" smtClean="0"/>
              <a:t/>
            </a:r>
            <a:br>
              <a:rPr lang="es-ES" sz="2000" baseline="30000" dirty="0" smtClean="0"/>
            </a:br>
            <a:r>
              <a:rPr lang="es-ES" sz="1400" dirty="0" smtClean="0"/>
              <a:t>Visite </a:t>
            </a:r>
            <a:r>
              <a:rPr lang="es-ES" sz="1400" dirty="0"/>
              <a:t>Xerox.com/EverydayToner para obtener más información y realizar hoy mismo su pedido</a:t>
            </a:r>
            <a:endParaRPr lang="en-US" sz="1400" dirty="0"/>
          </a:p>
        </p:txBody>
      </p:sp>
      <p:pic>
        <p:nvPicPr>
          <p:cNvPr id="3" name="Picture 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B56A0E6C-A7B1-6447-B306-6E5988A76C0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6499" y="3808657"/>
            <a:ext cx="279644" cy="529849"/>
          </a:xfrm>
          <a:prstGeom prst="rect">
            <a:avLst/>
          </a:prstGeom>
        </p:spPr>
      </p:pic>
    </p:spTree>
    <p:extLst>
      <p:ext uri="{BB962C8B-B14F-4D97-AF65-F5344CB8AC3E}">
        <p14:creationId xmlns:p14="http://schemas.microsoft.com/office/powerpoint/2010/main" val="307084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4371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Xerox_16x9_Blue">
  <a:themeElements>
    <a:clrScheme name="Xerox 2020 - Black_Red40">
      <a:dk1>
        <a:srgbClr val="000000"/>
      </a:dk1>
      <a:lt1>
        <a:srgbClr val="FFFFFF"/>
      </a:lt1>
      <a:dk2>
        <a:srgbClr val="000000"/>
      </a:dk2>
      <a:lt2>
        <a:srgbClr val="D92231"/>
      </a:lt2>
      <a:accent1>
        <a:srgbClr val="2895D5"/>
      </a:accent1>
      <a:accent2>
        <a:srgbClr val="6DAF3C"/>
      </a:accent2>
      <a:accent3>
        <a:srgbClr val="E57500"/>
      </a:accent3>
      <a:accent4>
        <a:srgbClr val="9B2483"/>
      </a:accent4>
      <a:accent5>
        <a:srgbClr val="FC9F12"/>
      </a:accent5>
      <a:accent6>
        <a:srgbClr val="737373"/>
      </a:accent6>
      <a:hlink>
        <a:srgbClr val="E2393F"/>
      </a:hlink>
      <a:folHlink>
        <a:srgbClr val="E2393F"/>
      </a:folHlink>
    </a:clrScheme>
    <a:fontScheme name="Xerox Template">
      <a:majorFont>
        <a:latin typeface="Arial"/>
        <a:ea typeface=""/>
        <a:cs typeface=""/>
      </a:majorFont>
      <a:minorFont>
        <a:latin typeface="Arial"/>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Presentation1" id="{FD07BDD4-3547-0243-97C0-A11E811816DB}" vid="{B67DF6CC-5207-214E-8491-6B393171A87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Xerox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Xerox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Xerox_16x9_Blue</Template>
  <TotalTime>2912</TotalTime>
  <Words>614</Words>
  <Application>Microsoft Office PowerPoint</Application>
  <PresentationFormat>On-screen Show (16:9)</PresentationFormat>
  <Paragraphs>77</Paragraphs>
  <Slides>7</Slides>
  <Notes>6</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Xerox_16x9_Blue</vt:lpstr>
      <vt:lpstr>PowerPoint Presentation</vt:lpstr>
      <vt:lpstr>PowerPoint Presentation</vt:lpstr>
      <vt:lpstr>PowerPoint Presentation</vt:lpstr>
      <vt:lpstr>PowerPoint Presentation</vt:lpstr>
      <vt:lpstr>PowerPoint Presentation</vt:lpstr>
      <vt:lpstr>Tóner Xerox® Everyday™   Visite Xerox.com/EverydayToner para obtener más información y realizar hoy mismo su pedido</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Tóner Xerox® Everyday™</dc:title>
  <dc:creator>Danielle Smith</dc:creator>
  <cp:lastModifiedBy>cyrus</cp:lastModifiedBy>
  <cp:revision>59</cp:revision>
  <cp:lastPrinted>2016-12-06T20:47:15Z</cp:lastPrinted>
  <dcterms:created xsi:type="dcterms:W3CDTF">2020-05-03T19:49:02Z</dcterms:created>
  <dcterms:modified xsi:type="dcterms:W3CDTF">2020-06-15T10:07:28Z</dcterms:modified>
</cp:coreProperties>
</file>